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59" r:id="rId6"/>
    <p:sldId id="271" r:id="rId7"/>
    <p:sldId id="269" r:id="rId8"/>
    <p:sldId id="268" r:id="rId9"/>
    <p:sldId id="260" r:id="rId10"/>
    <p:sldId id="272" r:id="rId11"/>
    <p:sldId id="273" r:id="rId12"/>
    <p:sldId id="275" r:id="rId13"/>
    <p:sldId id="276" r:id="rId14"/>
    <p:sldId id="274" r:id="rId15"/>
    <p:sldId id="277" r:id="rId16"/>
    <p:sldId id="26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07"/>
  </p:normalViewPr>
  <p:slideViewPr>
    <p:cSldViewPr snapToGrid="0">
      <p:cViewPr varScale="1">
        <p:scale>
          <a:sx n="113" d="100"/>
          <a:sy n="113" d="100"/>
        </p:scale>
        <p:origin x="135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47fee226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47fee226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8103e864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8103e864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5b308ee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5b308ee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47fee226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47fee226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825067a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825067a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750" y="-2046000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93511" y="-327378"/>
            <a:ext cx="8039889" cy="5470878"/>
          </a:xfrm>
          <a:prstGeom prst="rect">
            <a:avLst/>
          </a:prstGeom>
          <a:effectLst>
            <a:outerShdw blurRad="42863" dist="9525" dir="180000" algn="bl" rotWithShape="0">
              <a:srgbClr val="000000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When God Interrupts</a:t>
            </a:r>
            <a:r>
              <a:rPr lang="en" sz="6000" b="1" dirty="0">
                <a:solidFill>
                  <a:schemeClr val="bg1"/>
                </a:solidFill>
              </a:rPr>
              <a:t>:</a:t>
            </a:r>
            <a:r>
              <a:rPr lang="en" sz="6000" b="1" dirty="0"/>
              <a:t> </a:t>
            </a:r>
            <a:r>
              <a:rPr lang="en" sz="6000" b="1" i="1" dirty="0">
                <a:solidFill>
                  <a:srgbClr val="FF0000"/>
                </a:solidFill>
              </a:rPr>
              <a:t>The Power of an Unexpected Visitation</a:t>
            </a:r>
            <a:endParaRPr sz="6000" b="1" i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highlight>
                  <a:srgbClr val="FF0000"/>
                </a:highlight>
              </a:rPr>
              <a:t>LUKE 1:26-28</a:t>
            </a:r>
            <a:endParaRPr sz="2000" dirty="0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67E29-474D-A944-9DC3-AC1A4006D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11" y="169333"/>
            <a:ext cx="8640389" cy="4775200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US" sz="4000" b="1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God’s masterplan intricately weaves together every moment, every encounter, every joy and every sorrow of our lives. This masterplan is a living, breathing reality that unfolds in our lives each day.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934B7-0382-8F49-B7C5-2974E4756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778" y="328386"/>
            <a:ext cx="8606522" cy="4815114"/>
          </a:xfrm>
          <a:solidFill>
            <a:srgbClr val="7030A0"/>
          </a:solidFill>
        </p:spPr>
        <p:txBody>
          <a:bodyPr/>
          <a:lstStyle/>
          <a:p>
            <a:pPr marL="114300" indent="0">
              <a:buNone/>
            </a:pPr>
            <a:r>
              <a:rPr lang="en-US" sz="4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 will cause hostility between you and the woman, and between your offspring and her offspring. He will strike your head, and you will strike his heel.”</a:t>
            </a:r>
          </a:p>
          <a:p>
            <a:pPr marL="114300" indent="0" algn="r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~Genesis 3:15</a:t>
            </a:r>
          </a:p>
        </p:txBody>
      </p:sp>
    </p:spTree>
    <p:extLst>
      <p:ext uri="{BB962C8B-B14F-4D97-AF65-F5344CB8AC3E}">
        <p14:creationId xmlns:p14="http://schemas.microsoft.com/office/powerpoint/2010/main" val="357140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E77E-8A6E-EA42-8044-8B58784A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177" y="0"/>
            <a:ext cx="8827911" cy="5143500"/>
          </a:xfrm>
          <a:solidFill>
            <a:srgbClr val="7030A0"/>
          </a:solidFill>
        </p:spPr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This masterplan was not just about Mary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It was about the salvation of the world. 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It was about God's love for His children.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His desire to reconcile us to Himself. 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It was about His plan to send His Son into the world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1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E58F2-BA05-8548-B380-4AD384D19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11" y="112889"/>
            <a:ext cx="8940800" cy="4899378"/>
          </a:xfrm>
          <a:solidFill>
            <a:srgbClr val="7030A0"/>
          </a:solidFill>
        </p:spPr>
        <p:txBody>
          <a:bodyPr/>
          <a:lstStyle/>
          <a:p>
            <a:pPr marL="114300" indent="0">
              <a:buNone/>
            </a:pPr>
            <a:r>
              <a:rPr lang="en-US" sz="57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sent his Son into the world not to judge the world, but to save the world through him.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system-ui"/>
            </a:endParaRPr>
          </a:p>
          <a:p>
            <a:pPr marL="114300" indent="0" algn="ctr">
              <a:buNone/>
            </a:pPr>
            <a:r>
              <a:rPr lang="en-US" sz="3200" b="1" dirty="0">
                <a:solidFill>
                  <a:schemeClr val="tx1"/>
                </a:solidFill>
                <a:latin typeface="system-ui"/>
              </a:rPr>
              <a:t>~John 3:17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2DB7C-5291-4E4E-85EA-0EE5357E5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5466"/>
            <a:ext cx="9144000" cy="4888089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US" sz="4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knew you before I formed you in your mother’s womb. Before you were born I set you apart and appointed you as my prophet to the nations.”</a:t>
            </a:r>
            <a:r>
              <a:rPr lang="en-US" sz="4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 algn="r">
              <a:buNone/>
            </a:pPr>
            <a:r>
              <a:rPr lang="en-US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~Jer. 1:5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8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7928-A6A3-A74C-999F-697C0D62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/>
              <a:t>Action plan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E4E1C-4401-8743-BFCE-B674B60BE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82369"/>
          </a:xfrm>
          <a:solidFill>
            <a:srgbClr val="7030A0"/>
          </a:solidFill>
        </p:spPr>
        <p:txBody>
          <a:bodyPr/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Stay Available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fontAlgn="base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open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God’s interruptions in your life.</a:t>
            </a:r>
          </a:p>
          <a:p>
            <a:pPr indent="-457200" fontAlgn="base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Carve out time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pray and listen for His voice.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Reflection Question: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Am I too busy to notice when God speaks?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8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750" y="-2046000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75420"/>
            </a:srgbClr>
          </a:solidFill>
          <a:ln>
            <a:noFill/>
          </a:ln>
          <a:effectLst>
            <a:outerShdw blurRad="14288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552450"/>
            <a:ext cx="8520600" cy="4016400"/>
          </a:xfrm>
          <a:prstGeom prst="rect">
            <a:avLst/>
          </a:prstGeom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i="1" dirty="0">
                <a:solidFill>
                  <a:srgbClr val="000000"/>
                </a:solidFill>
              </a:rPr>
              <a:t>To trust God in the light is nothing, but to trust Him in the dark, that is faith</a:t>
            </a:r>
            <a:r>
              <a:rPr lang="en" sz="4800" i="1">
                <a:solidFill>
                  <a:srgbClr val="000000"/>
                </a:solidFill>
              </a:rPr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i="1">
                <a:solidFill>
                  <a:srgbClr val="000000"/>
                </a:solidFill>
              </a:rPr>
              <a:t>—</a:t>
            </a:r>
            <a:r>
              <a:rPr lang="en" sz="4800" i="1" dirty="0">
                <a:solidFill>
                  <a:srgbClr val="000000"/>
                </a:solidFill>
              </a:rPr>
              <a:t>Charles Spurgeon</a:t>
            </a:r>
            <a:endParaRPr sz="4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505" y="-440267"/>
            <a:ext cx="9471972" cy="55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0" y="-79022"/>
            <a:ext cx="8794044" cy="4689996"/>
          </a:xfrm>
          <a:prstGeom prst="rect">
            <a:avLst/>
          </a:prstGeom>
          <a:effectLst>
            <a:outerShdw blurRad="42863" dist="9525" dir="180000" algn="bl" rotWithShape="0">
              <a:srgbClr val="000000">
                <a:alpha val="8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1"/>
                </a:solidFill>
              </a:rPr>
              <a:t>And the angel came in unto her, and said, Hail, thou that art highly favored, the Lord is with thee: blessed art thou among women. </a:t>
            </a:r>
            <a:r>
              <a:rPr lang="en" sz="2800" b="1" dirty="0">
                <a:highlight>
                  <a:srgbClr val="000000"/>
                </a:highlight>
              </a:rPr>
              <a:t>—Luke 1:28</a:t>
            </a:r>
            <a:endParaRPr sz="2800" b="1" dirty="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900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270934" y="237067"/>
            <a:ext cx="9077456" cy="5894464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W</a:t>
            </a:r>
            <a:r>
              <a:rPr lang="en-US" sz="5400" b="1" u="sng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hat if</a:t>
            </a:r>
            <a:r>
              <a:rPr lang="en-US" sz="5400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 disruptions or unexpected changes in our plans, are not accidents or mistakes, but rather 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divine interventions</a:t>
            </a:r>
            <a:r>
              <a:rPr lang="en-US" sz="5400" dirty="0">
                <a:effectLst/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?</a:t>
            </a:r>
            <a:r>
              <a:rPr lang="en-US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BD43-8224-E046-90AD-9E7D885E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9C113-830F-4C43-AD4A-38FD3388A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86;p18">
            <a:extLst>
              <a:ext uri="{FF2B5EF4-FFF2-40B4-BE49-F238E27FC236}">
                <a16:creationId xmlns:a16="http://schemas.microsoft.com/office/drawing/2014/main" id="{8F81DFD3-B033-824F-8446-9BC66DF533D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750" y="-2046000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AC26F0-815A-6547-A39F-691D9E29C311}"/>
              </a:ext>
            </a:extLst>
          </p:cNvPr>
          <p:cNvSpPr txBox="1">
            <a:spLocks/>
          </p:cNvSpPr>
          <p:nvPr/>
        </p:nvSpPr>
        <p:spPr>
          <a:xfrm>
            <a:off x="191911" y="180622"/>
            <a:ext cx="8861778" cy="47526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4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Many plans are in a man’s mind, But it is the Lord’s  purpose for him that will </a:t>
            </a:r>
            <a:r>
              <a:rPr lang="en-US" sz="4800" dirty="0">
                <a:solidFill>
                  <a:srgbClr val="000000"/>
                </a:solidFill>
                <a:latin typeface="+mj-lt"/>
              </a:rPr>
              <a:t>stand (be carried out). </a:t>
            </a:r>
          </a:p>
          <a:p>
            <a:pPr marL="114300" indent="0"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~Proverbs 19:21 Amp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1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750" y="-2046000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>
            <a:off x="218700" y="1081161"/>
            <a:ext cx="8706600" cy="4177800"/>
          </a:xfrm>
          <a:prstGeom prst="rect">
            <a:avLst/>
          </a:prstGeom>
          <a:solidFill>
            <a:srgbClr val="545454">
              <a:alpha val="4302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26800" y="920800"/>
            <a:ext cx="8077500" cy="3327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DIVINE DISRUPTIONS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5200-88C1-AD4B-944F-8EA5404D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D9ED-7627-1B46-9155-566D6BBFF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72;p16">
            <a:extLst>
              <a:ext uri="{FF2B5EF4-FFF2-40B4-BE49-F238E27FC236}">
                <a16:creationId xmlns:a16="http://schemas.microsoft.com/office/drawing/2014/main" id="{A5543F2D-89B6-0843-9145-31B0EA763E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750" y="-2046000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A6609F-12C9-8B45-A620-BC3846A8AEA6}"/>
              </a:ext>
            </a:extLst>
          </p:cNvPr>
          <p:cNvSpPr txBox="1">
            <a:spLocks/>
          </p:cNvSpPr>
          <p:nvPr/>
        </p:nvSpPr>
        <p:spPr>
          <a:xfrm>
            <a:off x="0" y="225778"/>
            <a:ext cx="8832300" cy="434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God’s unexpected visitation often comes when we least expect it.</a:t>
            </a:r>
          </a:p>
          <a:p>
            <a:pPr marL="114300" indent="0">
              <a:buFont typeface="Arial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plans always challenge our perspective of what’s possible.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CBB1-146C-BA43-ACB9-650FB779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4882-DC2D-F845-B442-81FDCF24F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86;p18">
            <a:extLst>
              <a:ext uri="{FF2B5EF4-FFF2-40B4-BE49-F238E27FC236}">
                <a16:creationId xmlns:a16="http://schemas.microsoft.com/office/drawing/2014/main" id="{9905988A-E350-AE45-BAD5-39B5AD3A2E3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750" y="-2046000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4CA058F-FC77-234C-B597-C90368EDDCC5}"/>
              </a:ext>
            </a:extLst>
          </p:cNvPr>
          <p:cNvSpPr txBox="1">
            <a:spLocks/>
          </p:cNvSpPr>
          <p:nvPr/>
        </p:nvSpPr>
        <p:spPr>
          <a:xfrm>
            <a:off x="-1" y="90311"/>
            <a:ext cx="9053689" cy="576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Abram was called to leave his country (Gen 12)</a:t>
            </a:r>
          </a:p>
          <a:p>
            <a:pPr>
              <a:buFont typeface="Wingdings" pitchFamily="2" charset="2"/>
              <a:buChar char="v"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Saul’s plan averted (Acts 9)</a:t>
            </a:r>
          </a:p>
          <a:p>
            <a:pPr>
              <a:buFont typeface="Wingdings" pitchFamily="2" charset="2"/>
              <a:buChar char="v"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Mary’s wedding plans halted</a:t>
            </a:r>
          </a:p>
        </p:txBody>
      </p:sp>
    </p:spTree>
    <p:extLst>
      <p:ext uri="{BB962C8B-B14F-4D97-AF65-F5344CB8AC3E}">
        <p14:creationId xmlns:p14="http://schemas.microsoft.com/office/powerpoint/2010/main" val="236591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EE02-9FD6-6242-8CB8-ACA7EEB0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80E44-7928-B748-9A1D-C4311DA41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86;p18">
            <a:extLst>
              <a:ext uri="{FF2B5EF4-FFF2-40B4-BE49-F238E27FC236}">
                <a16:creationId xmlns:a16="http://schemas.microsoft.com/office/drawing/2014/main" id="{047FF705-634B-BC43-BC57-1CBF82F4EC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750" y="-2046000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26EBFD-6B5A-3849-9F28-5404D587806E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50078" cy="484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4400" dirty="0">
                <a:solidFill>
                  <a:srgbClr val="000000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He is the Rock; his deeds are perfect. Everything he does is just and fair. He is a faithful God who does no wrong; how just and upright he is! </a:t>
            </a:r>
          </a:p>
          <a:p>
            <a:pPr marL="114300" indent="0" algn="ctr">
              <a:buFont typeface="Arial"/>
              <a:buNone/>
            </a:pPr>
            <a:r>
              <a:rPr lang="en-US" sz="4000" dirty="0">
                <a:solidFill>
                  <a:srgbClr val="00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~Deut. 32:4</a:t>
            </a:r>
            <a:endParaRPr lang="en-US" sz="40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529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16934"/>
            <a:ext cx="9235500" cy="92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/>
          <p:nvPr/>
        </p:nvSpPr>
        <p:spPr>
          <a:xfrm>
            <a:off x="226025" y="482850"/>
            <a:ext cx="8706600" cy="41778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526800" y="920800"/>
            <a:ext cx="8077500" cy="3327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MASTERPLAN MANIFESTATIONS</a:t>
            </a:r>
            <a:endParaRPr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421</Words>
  <Application>Microsoft Office PowerPoint</Application>
  <PresentationFormat>On-screen Show (16:9)</PresentationFormat>
  <Paragraphs>36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Dark</vt:lpstr>
      <vt:lpstr>When God Interrupts: The Power of an Unexpected Visitation LUKE 1:26-28</vt:lpstr>
      <vt:lpstr>And the angel came in unto her, and said, Hail, thou that art highly favored, the Lord is with thee: blessed art thou among women. —Luke 1:28</vt:lpstr>
      <vt:lpstr>PowerPoint Presentation</vt:lpstr>
      <vt:lpstr>PowerPoint Presentation</vt:lpstr>
      <vt:lpstr>DIVINE DISRUPTIONS</vt:lpstr>
      <vt:lpstr>PowerPoint Presentation</vt:lpstr>
      <vt:lpstr>PowerPoint Presentation</vt:lpstr>
      <vt:lpstr>PowerPoint Presentation</vt:lpstr>
      <vt:lpstr>MASTERPLAN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plan #1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God Interrupts: The Power of Unexpected Visitation LUKE 1:28</dc:title>
  <cp:lastModifiedBy>Jasmine Jno-Baptiste</cp:lastModifiedBy>
  <cp:revision>2</cp:revision>
  <dcterms:modified xsi:type="dcterms:W3CDTF">2024-12-07T03:30:33Z</dcterms:modified>
</cp:coreProperties>
</file>