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67" r:id="rId8"/>
    <p:sldId id="261" r:id="rId9"/>
    <p:sldId id="262" r:id="rId10"/>
    <p:sldId id="268" r:id="rId11"/>
    <p:sldId id="263" r:id="rId12"/>
    <p:sldId id="269" r:id="rId13"/>
    <p:sldId id="270" r:id="rId14"/>
    <p:sldId id="271"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4"/>
    <p:restoredTop sz="94693"/>
  </p:normalViewPr>
  <p:slideViewPr>
    <p:cSldViewPr snapToGrid="0" snapToObjects="1">
      <p:cViewPr varScale="1">
        <p:scale>
          <a:sx n="84" d="100"/>
          <a:sy n="84" d="100"/>
        </p:scale>
        <p:origin x="18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E7D97-FFAC-421F-B60B-D080F769DBDD}"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2FE210E-50CA-46E5-B75A-09CD6CBC8339}">
      <dgm:prSet/>
      <dgm:spPr/>
      <dgm:t>
        <a:bodyPr/>
        <a:lstStyle/>
        <a:p>
          <a:r>
            <a:rPr lang="en-US" dirty="0"/>
            <a:t>Recognizing the Resurrected Christ</a:t>
          </a:r>
        </a:p>
      </dgm:t>
    </dgm:pt>
    <dgm:pt modelId="{BE1D00B2-A946-4FB8-BA7F-7C70CEFF74D9}" type="parTrans" cxnId="{F14BEECE-9E14-4086-BAE3-A1EA8DFA2120}">
      <dgm:prSet/>
      <dgm:spPr/>
      <dgm:t>
        <a:bodyPr/>
        <a:lstStyle/>
        <a:p>
          <a:endParaRPr lang="en-US"/>
        </a:p>
      </dgm:t>
    </dgm:pt>
    <dgm:pt modelId="{8815C509-2E5F-497E-B47D-6951B269628F}" type="sibTrans" cxnId="{F14BEECE-9E14-4086-BAE3-A1EA8DFA2120}">
      <dgm:prSet/>
      <dgm:spPr/>
      <dgm:t>
        <a:bodyPr/>
        <a:lstStyle/>
        <a:p>
          <a:endParaRPr lang="en-US"/>
        </a:p>
      </dgm:t>
    </dgm:pt>
    <dgm:pt modelId="{790A0CC8-CDA5-4908-AEB5-9F827D6C532D}">
      <dgm:prSet/>
      <dgm:spPr/>
      <dgm:t>
        <a:bodyPr/>
        <a:lstStyle/>
        <a:p>
          <a:r>
            <a:rPr lang="en-US"/>
            <a:t>Revelation of Truth through Christ</a:t>
          </a:r>
        </a:p>
      </dgm:t>
    </dgm:pt>
    <dgm:pt modelId="{D0AEEBC2-C99C-4B4E-A7C5-76A74D21ED8E}" type="parTrans" cxnId="{CA05F31F-1807-4E1B-8E38-4415C414C9FB}">
      <dgm:prSet/>
      <dgm:spPr/>
      <dgm:t>
        <a:bodyPr/>
        <a:lstStyle/>
        <a:p>
          <a:endParaRPr lang="en-US"/>
        </a:p>
      </dgm:t>
    </dgm:pt>
    <dgm:pt modelId="{61D2199A-CAF9-4CB2-A316-07E4960C69F6}" type="sibTrans" cxnId="{CA05F31F-1807-4E1B-8E38-4415C414C9FB}">
      <dgm:prSet/>
      <dgm:spPr/>
      <dgm:t>
        <a:bodyPr/>
        <a:lstStyle/>
        <a:p>
          <a:endParaRPr lang="en-US"/>
        </a:p>
      </dgm:t>
    </dgm:pt>
    <dgm:pt modelId="{06761BF7-C9C5-46A8-A7CD-A62F25C31D8F}">
      <dgm:prSet/>
      <dgm:spPr/>
      <dgm:t>
        <a:bodyPr/>
        <a:lstStyle/>
        <a:p>
          <a:r>
            <a:rPr lang="en-US" dirty="0"/>
            <a:t>Reformation of Hearts by Christ. </a:t>
          </a:r>
        </a:p>
      </dgm:t>
    </dgm:pt>
    <dgm:pt modelId="{DE4E5C65-992C-4D15-B3E5-3E389608EB74}" type="parTrans" cxnId="{75060471-6B78-47A2-BA2C-2E393F05F355}">
      <dgm:prSet/>
      <dgm:spPr/>
      <dgm:t>
        <a:bodyPr/>
        <a:lstStyle/>
        <a:p>
          <a:endParaRPr lang="en-US"/>
        </a:p>
      </dgm:t>
    </dgm:pt>
    <dgm:pt modelId="{B0CEF470-6BD8-499E-AB09-7CC1639348EB}" type="sibTrans" cxnId="{75060471-6B78-47A2-BA2C-2E393F05F355}">
      <dgm:prSet/>
      <dgm:spPr/>
      <dgm:t>
        <a:bodyPr/>
        <a:lstStyle/>
        <a:p>
          <a:endParaRPr lang="en-US"/>
        </a:p>
      </dgm:t>
    </dgm:pt>
    <dgm:pt modelId="{564D9ABB-B456-FD4B-8F0C-7F89AD020FA6}" type="pres">
      <dgm:prSet presAssocID="{E97E7D97-FFAC-421F-B60B-D080F769DBDD}" presName="hierChild1" presStyleCnt="0">
        <dgm:presLayoutVars>
          <dgm:chPref val="1"/>
          <dgm:dir/>
          <dgm:animOne val="branch"/>
          <dgm:animLvl val="lvl"/>
          <dgm:resizeHandles/>
        </dgm:presLayoutVars>
      </dgm:prSet>
      <dgm:spPr/>
    </dgm:pt>
    <dgm:pt modelId="{6CC02B6E-F2F9-F74F-A494-BE70AF0D2A4C}" type="pres">
      <dgm:prSet presAssocID="{32FE210E-50CA-46E5-B75A-09CD6CBC8339}" presName="hierRoot1" presStyleCnt="0"/>
      <dgm:spPr/>
    </dgm:pt>
    <dgm:pt modelId="{4B665EAC-980B-FD4C-9490-2A2DEADAC695}" type="pres">
      <dgm:prSet presAssocID="{32FE210E-50CA-46E5-B75A-09CD6CBC8339}" presName="composite" presStyleCnt="0"/>
      <dgm:spPr/>
    </dgm:pt>
    <dgm:pt modelId="{9E3D4EDA-A5B1-784A-B331-2C181C627E4B}" type="pres">
      <dgm:prSet presAssocID="{32FE210E-50CA-46E5-B75A-09CD6CBC8339}" presName="background" presStyleLbl="node0" presStyleIdx="0" presStyleCnt="3"/>
      <dgm:spPr/>
    </dgm:pt>
    <dgm:pt modelId="{95D92E22-0105-DC41-B525-12690CAF4EB5}" type="pres">
      <dgm:prSet presAssocID="{32FE210E-50CA-46E5-B75A-09CD6CBC8339}" presName="text" presStyleLbl="fgAcc0" presStyleIdx="0" presStyleCnt="3">
        <dgm:presLayoutVars>
          <dgm:chPref val="3"/>
        </dgm:presLayoutVars>
      </dgm:prSet>
      <dgm:spPr/>
    </dgm:pt>
    <dgm:pt modelId="{995B0140-CFF7-6042-A0F7-1EF110359005}" type="pres">
      <dgm:prSet presAssocID="{32FE210E-50CA-46E5-B75A-09CD6CBC8339}" presName="hierChild2" presStyleCnt="0"/>
      <dgm:spPr/>
    </dgm:pt>
    <dgm:pt modelId="{CE89C521-E7CB-D44F-A09C-3DB3C8871B38}" type="pres">
      <dgm:prSet presAssocID="{790A0CC8-CDA5-4908-AEB5-9F827D6C532D}" presName="hierRoot1" presStyleCnt="0"/>
      <dgm:spPr/>
    </dgm:pt>
    <dgm:pt modelId="{74FE51ED-C166-084B-9CB0-F0AA9CEC81A9}" type="pres">
      <dgm:prSet presAssocID="{790A0CC8-CDA5-4908-AEB5-9F827D6C532D}" presName="composite" presStyleCnt="0"/>
      <dgm:spPr/>
    </dgm:pt>
    <dgm:pt modelId="{67EBA162-F598-5B41-8ED5-0075DA65D0D2}" type="pres">
      <dgm:prSet presAssocID="{790A0CC8-CDA5-4908-AEB5-9F827D6C532D}" presName="background" presStyleLbl="node0" presStyleIdx="1" presStyleCnt="3"/>
      <dgm:spPr/>
    </dgm:pt>
    <dgm:pt modelId="{AD1433B7-E57D-B841-B5A3-B6FE7AC1DC60}" type="pres">
      <dgm:prSet presAssocID="{790A0CC8-CDA5-4908-AEB5-9F827D6C532D}" presName="text" presStyleLbl="fgAcc0" presStyleIdx="1" presStyleCnt="3">
        <dgm:presLayoutVars>
          <dgm:chPref val="3"/>
        </dgm:presLayoutVars>
      </dgm:prSet>
      <dgm:spPr/>
    </dgm:pt>
    <dgm:pt modelId="{FCE129ED-0934-C247-8226-346C8103E6E9}" type="pres">
      <dgm:prSet presAssocID="{790A0CC8-CDA5-4908-AEB5-9F827D6C532D}" presName="hierChild2" presStyleCnt="0"/>
      <dgm:spPr/>
    </dgm:pt>
    <dgm:pt modelId="{233A840B-34CE-134A-AA1C-BE2362E689AF}" type="pres">
      <dgm:prSet presAssocID="{06761BF7-C9C5-46A8-A7CD-A62F25C31D8F}" presName="hierRoot1" presStyleCnt="0"/>
      <dgm:spPr/>
    </dgm:pt>
    <dgm:pt modelId="{506EC1E4-8F4F-004E-9593-6ECC0DDE242A}" type="pres">
      <dgm:prSet presAssocID="{06761BF7-C9C5-46A8-A7CD-A62F25C31D8F}" presName="composite" presStyleCnt="0"/>
      <dgm:spPr/>
    </dgm:pt>
    <dgm:pt modelId="{4214DA59-9148-F740-8EB1-D0C55DF50A05}" type="pres">
      <dgm:prSet presAssocID="{06761BF7-C9C5-46A8-A7CD-A62F25C31D8F}" presName="background" presStyleLbl="node0" presStyleIdx="2" presStyleCnt="3"/>
      <dgm:spPr/>
    </dgm:pt>
    <dgm:pt modelId="{A4AA584A-EA88-8944-8870-06DB5107924E}" type="pres">
      <dgm:prSet presAssocID="{06761BF7-C9C5-46A8-A7CD-A62F25C31D8F}" presName="text" presStyleLbl="fgAcc0" presStyleIdx="2" presStyleCnt="3">
        <dgm:presLayoutVars>
          <dgm:chPref val="3"/>
        </dgm:presLayoutVars>
      </dgm:prSet>
      <dgm:spPr/>
    </dgm:pt>
    <dgm:pt modelId="{1BDB9C60-8B3F-504E-A8F7-BA897A3C38B1}" type="pres">
      <dgm:prSet presAssocID="{06761BF7-C9C5-46A8-A7CD-A62F25C31D8F}" presName="hierChild2" presStyleCnt="0"/>
      <dgm:spPr/>
    </dgm:pt>
  </dgm:ptLst>
  <dgm:cxnLst>
    <dgm:cxn modelId="{CA05F31F-1807-4E1B-8E38-4415C414C9FB}" srcId="{E97E7D97-FFAC-421F-B60B-D080F769DBDD}" destId="{790A0CC8-CDA5-4908-AEB5-9F827D6C532D}" srcOrd="1" destOrd="0" parTransId="{D0AEEBC2-C99C-4B4E-A7C5-76A74D21ED8E}" sibTransId="{61D2199A-CAF9-4CB2-A316-07E4960C69F6}"/>
    <dgm:cxn modelId="{46BC2B39-F2C5-C04A-AC29-6CFFE7A4AB63}" type="presOf" srcId="{06761BF7-C9C5-46A8-A7CD-A62F25C31D8F}" destId="{A4AA584A-EA88-8944-8870-06DB5107924E}" srcOrd="0" destOrd="0" presId="urn:microsoft.com/office/officeart/2005/8/layout/hierarchy1"/>
    <dgm:cxn modelId="{10D87E63-4724-4A46-8123-984E032D4790}" type="presOf" srcId="{790A0CC8-CDA5-4908-AEB5-9F827D6C532D}" destId="{AD1433B7-E57D-B841-B5A3-B6FE7AC1DC60}" srcOrd="0" destOrd="0" presId="urn:microsoft.com/office/officeart/2005/8/layout/hierarchy1"/>
    <dgm:cxn modelId="{75060471-6B78-47A2-BA2C-2E393F05F355}" srcId="{E97E7D97-FFAC-421F-B60B-D080F769DBDD}" destId="{06761BF7-C9C5-46A8-A7CD-A62F25C31D8F}" srcOrd="2" destOrd="0" parTransId="{DE4E5C65-992C-4D15-B3E5-3E389608EB74}" sibTransId="{B0CEF470-6BD8-499E-AB09-7CC1639348EB}"/>
    <dgm:cxn modelId="{F14BEECE-9E14-4086-BAE3-A1EA8DFA2120}" srcId="{E97E7D97-FFAC-421F-B60B-D080F769DBDD}" destId="{32FE210E-50CA-46E5-B75A-09CD6CBC8339}" srcOrd="0" destOrd="0" parTransId="{BE1D00B2-A946-4FB8-BA7F-7C70CEFF74D9}" sibTransId="{8815C509-2E5F-497E-B47D-6951B269628F}"/>
    <dgm:cxn modelId="{13B580D0-FDBA-9E45-9B4A-435F1ECA78A5}" type="presOf" srcId="{E97E7D97-FFAC-421F-B60B-D080F769DBDD}" destId="{564D9ABB-B456-FD4B-8F0C-7F89AD020FA6}" srcOrd="0" destOrd="0" presId="urn:microsoft.com/office/officeart/2005/8/layout/hierarchy1"/>
    <dgm:cxn modelId="{C740FCE6-6125-4042-857E-FCCCD44CB30D}" type="presOf" srcId="{32FE210E-50CA-46E5-B75A-09CD6CBC8339}" destId="{95D92E22-0105-DC41-B525-12690CAF4EB5}" srcOrd="0" destOrd="0" presId="urn:microsoft.com/office/officeart/2005/8/layout/hierarchy1"/>
    <dgm:cxn modelId="{F9BC16D1-EF04-A342-9958-93E7038729BA}" type="presParOf" srcId="{564D9ABB-B456-FD4B-8F0C-7F89AD020FA6}" destId="{6CC02B6E-F2F9-F74F-A494-BE70AF0D2A4C}" srcOrd="0" destOrd="0" presId="urn:microsoft.com/office/officeart/2005/8/layout/hierarchy1"/>
    <dgm:cxn modelId="{3626248B-2BB2-684A-86D3-959F2DEC85F0}" type="presParOf" srcId="{6CC02B6E-F2F9-F74F-A494-BE70AF0D2A4C}" destId="{4B665EAC-980B-FD4C-9490-2A2DEADAC695}" srcOrd="0" destOrd="0" presId="urn:microsoft.com/office/officeart/2005/8/layout/hierarchy1"/>
    <dgm:cxn modelId="{24671872-19AD-D34C-8793-1215E0E37E74}" type="presParOf" srcId="{4B665EAC-980B-FD4C-9490-2A2DEADAC695}" destId="{9E3D4EDA-A5B1-784A-B331-2C181C627E4B}" srcOrd="0" destOrd="0" presId="urn:microsoft.com/office/officeart/2005/8/layout/hierarchy1"/>
    <dgm:cxn modelId="{5E26ED12-0697-4242-BBD8-C6DFB3F8C99A}" type="presParOf" srcId="{4B665EAC-980B-FD4C-9490-2A2DEADAC695}" destId="{95D92E22-0105-DC41-B525-12690CAF4EB5}" srcOrd="1" destOrd="0" presId="urn:microsoft.com/office/officeart/2005/8/layout/hierarchy1"/>
    <dgm:cxn modelId="{AE0F1B73-06D6-4940-896B-035177C826C9}" type="presParOf" srcId="{6CC02B6E-F2F9-F74F-A494-BE70AF0D2A4C}" destId="{995B0140-CFF7-6042-A0F7-1EF110359005}" srcOrd="1" destOrd="0" presId="urn:microsoft.com/office/officeart/2005/8/layout/hierarchy1"/>
    <dgm:cxn modelId="{C72E46EC-C06F-8B49-8A7E-9B98FE983B3A}" type="presParOf" srcId="{564D9ABB-B456-FD4B-8F0C-7F89AD020FA6}" destId="{CE89C521-E7CB-D44F-A09C-3DB3C8871B38}" srcOrd="1" destOrd="0" presId="urn:microsoft.com/office/officeart/2005/8/layout/hierarchy1"/>
    <dgm:cxn modelId="{D7602885-D47A-0848-81C7-E8486DDAE92B}" type="presParOf" srcId="{CE89C521-E7CB-D44F-A09C-3DB3C8871B38}" destId="{74FE51ED-C166-084B-9CB0-F0AA9CEC81A9}" srcOrd="0" destOrd="0" presId="urn:microsoft.com/office/officeart/2005/8/layout/hierarchy1"/>
    <dgm:cxn modelId="{EDE68CD5-9769-FB46-8F60-D569352D6F7A}" type="presParOf" srcId="{74FE51ED-C166-084B-9CB0-F0AA9CEC81A9}" destId="{67EBA162-F598-5B41-8ED5-0075DA65D0D2}" srcOrd="0" destOrd="0" presId="urn:microsoft.com/office/officeart/2005/8/layout/hierarchy1"/>
    <dgm:cxn modelId="{FD717C69-1B9E-6543-B3B7-537AF13A8993}" type="presParOf" srcId="{74FE51ED-C166-084B-9CB0-F0AA9CEC81A9}" destId="{AD1433B7-E57D-B841-B5A3-B6FE7AC1DC60}" srcOrd="1" destOrd="0" presId="urn:microsoft.com/office/officeart/2005/8/layout/hierarchy1"/>
    <dgm:cxn modelId="{A16F2316-D2C2-ED46-B024-02B1B2EF737D}" type="presParOf" srcId="{CE89C521-E7CB-D44F-A09C-3DB3C8871B38}" destId="{FCE129ED-0934-C247-8226-346C8103E6E9}" srcOrd="1" destOrd="0" presId="urn:microsoft.com/office/officeart/2005/8/layout/hierarchy1"/>
    <dgm:cxn modelId="{773821F7-D642-8248-B220-403CB67066EA}" type="presParOf" srcId="{564D9ABB-B456-FD4B-8F0C-7F89AD020FA6}" destId="{233A840B-34CE-134A-AA1C-BE2362E689AF}" srcOrd="2" destOrd="0" presId="urn:microsoft.com/office/officeart/2005/8/layout/hierarchy1"/>
    <dgm:cxn modelId="{9FCBA6D6-4AEF-2A4B-BA46-70F1168CCBA4}" type="presParOf" srcId="{233A840B-34CE-134A-AA1C-BE2362E689AF}" destId="{506EC1E4-8F4F-004E-9593-6ECC0DDE242A}" srcOrd="0" destOrd="0" presId="urn:microsoft.com/office/officeart/2005/8/layout/hierarchy1"/>
    <dgm:cxn modelId="{3653B91D-712F-C443-B743-306AFEBE3893}" type="presParOf" srcId="{506EC1E4-8F4F-004E-9593-6ECC0DDE242A}" destId="{4214DA59-9148-F740-8EB1-D0C55DF50A05}" srcOrd="0" destOrd="0" presId="urn:microsoft.com/office/officeart/2005/8/layout/hierarchy1"/>
    <dgm:cxn modelId="{BF76E90C-1B23-3745-8F20-96280E9895BF}" type="presParOf" srcId="{506EC1E4-8F4F-004E-9593-6ECC0DDE242A}" destId="{A4AA584A-EA88-8944-8870-06DB5107924E}" srcOrd="1" destOrd="0" presId="urn:microsoft.com/office/officeart/2005/8/layout/hierarchy1"/>
    <dgm:cxn modelId="{3D90534B-FE9A-8044-BF46-586C33DE8C09}" type="presParOf" srcId="{233A840B-34CE-134A-AA1C-BE2362E689AF}" destId="{1BDB9C60-8B3F-504E-A8F7-BA897A3C38B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D4EDA-A5B1-784A-B331-2C181C627E4B}">
      <dsp:nvSpPr>
        <dsp:cNvPr id="0" name=""/>
        <dsp:cNvSpPr/>
      </dsp:nvSpPr>
      <dsp:spPr>
        <a:xfrm>
          <a:off x="0" y="1432632"/>
          <a:ext cx="3070531" cy="1949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92E22-0105-DC41-B525-12690CAF4EB5}">
      <dsp:nvSpPr>
        <dsp:cNvPr id="0" name=""/>
        <dsp:cNvSpPr/>
      </dsp:nvSpPr>
      <dsp:spPr>
        <a:xfrm>
          <a:off x="341170" y="1756744"/>
          <a:ext cx="3070531" cy="19497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Recognizing the Resurrected Christ</a:t>
          </a:r>
        </a:p>
      </dsp:txBody>
      <dsp:txXfrm>
        <a:off x="398277" y="1813851"/>
        <a:ext cx="2956317" cy="1835573"/>
      </dsp:txXfrm>
    </dsp:sp>
    <dsp:sp modelId="{67EBA162-F598-5B41-8ED5-0075DA65D0D2}">
      <dsp:nvSpPr>
        <dsp:cNvPr id="0" name=""/>
        <dsp:cNvSpPr/>
      </dsp:nvSpPr>
      <dsp:spPr>
        <a:xfrm>
          <a:off x="3752872" y="1432632"/>
          <a:ext cx="3070531" cy="1949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433B7-E57D-B841-B5A3-B6FE7AC1DC60}">
      <dsp:nvSpPr>
        <dsp:cNvPr id="0" name=""/>
        <dsp:cNvSpPr/>
      </dsp:nvSpPr>
      <dsp:spPr>
        <a:xfrm>
          <a:off x="4094042" y="1756744"/>
          <a:ext cx="3070531" cy="19497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Revelation of Truth through Christ</a:t>
          </a:r>
        </a:p>
      </dsp:txBody>
      <dsp:txXfrm>
        <a:off x="4151149" y="1813851"/>
        <a:ext cx="2956317" cy="1835573"/>
      </dsp:txXfrm>
    </dsp:sp>
    <dsp:sp modelId="{4214DA59-9148-F740-8EB1-D0C55DF50A05}">
      <dsp:nvSpPr>
        <dsp:cNvPr id="0" name=""/>
        <dsp:cNvSpPr/>
      </dsp:nvSpPr>
      <dsp:spPr>
        <a:xfrm>
          <a:off x="7505744" y="1432632"/>
          <a:ext cx="3070531" cy="194978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A584A-EA88-8944-8870-06DB5107924E}">
      <dsp:nvSpPr>
        <dsp:cNvPr id="0" name=""/>
        <dsp:cNvSpPr/>
      </dsp:nvSpPr>
      <dsp:spPr>
        <a:xfrm>
          <a:off x="7846915" y="1756744"/>
          <a:ext cx="3070531" cy="194978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Reformation of Hearts by Christ. </a:t>
          </a:r>
        </a:p>
      </dsp:txBody>
      <dsp:txXfrm>
        <a:off x="7904022" y="1813851"/>
        <a:ext cx="2956317" cy="18355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3/26/24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3/26/24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techsandyk.blogspot.com/2013/12/resolve-to-promote-truth.html"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87435&amp;picture=bible-open-at-book-of-psalm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laquepagina.blogspot.com/2014/04/por-que-creo-en-la-resurreccion.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DD2D-591E-294D-BEAA-097C5B8661EE}"/>
              </a:ext>
            </a:extLst>
          </p:cNvPr>
          <p:cNvSpPr>
            <a:spLocks noGrp="1"/>
          </p:cNvSpPr>
          <p:nvPr>
            <p:ph type="ctrTitle"/>
          </p:nvPr>
        </p:nvSpPr>
        <p:spPr/>
        <p:txBody>
          <a:bodyPr/>
          <a:lstStyle/>
          <a:p>
            <a:r>
              <a:rPr lang="en-US" dirty="0"/>
              <a:t>Opened eyes, burning hearts</a:t>
            </a:r>
          </a:p>
        </p:txBody>
      </p:sp>
      <p:sp>
        <p:nvSpPr>
          <p:cNvPr id="3" name="Subtitle 2">
            <a:extLst>
              <a:ext uri="{FF2B5EF4-FFF2-40B4-BE49-F238E27FC236}">
                <a16:creationId xmlns:a16="http://schemas.microsoft.com/office/drawing/2014/main" id="{9514455D-CB86-FD47-A89D-921B6B056CDD}"/>
              </a:ext>
            </a:extLst>
          </p:cNvPr>
          <p:cNvSpPr>
            <a:spLocks noGrp="1"/>
          </p:cNvSpPr>
          <p:nvPr>
            <p:ph type="subTitle" idx="1"/>
          </p:nvPr>
        </p:nvSpPr>
        <p:spPr/>
        <p:txBody>
          <a:bodyPr/>
          <a:lstStyle/>
          <a:p>
            <a:r>
              <a:rPr lang="en-US" dirty="0"/>
              <a:t>Luke 24:31-35</a:t>
            </a:r>
          </a:p>
        </p:txBody>
      </p:sp>
    </p:spTree>
    <p:extLst>
      <p:ext uri="{BB962C8B-B14F-4D97-AF65-F5344CB8AC3E}">
        <p14:creationId xmlns:p14="http://schemas.microsoft.com/office/powerpoint/2010/main" val="198888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10D60B-3318-864D-BD35-D186062B7C37}"/>
              </a:ext>
            </a:extLst>
          </p:cNvPr>
          <p:cNvSpPr>
            <a:spLocks noGrp="1"/>
          </p:cNvSpPr>
          <p:nvPr>
            <p:ph idx="1"/>
          </p:nvPr>
        </p:nvSpPr>
        <p:spPr>
          <a:xfrm>
            <a:off x="157061" y="-2"/>
            <a:ext cx="8023192" cy="6858002"/>
          </a:xfrm>
        </p:spPr>
        <p:txBody>
          <a:bodyPr anchor="t">
            <a:noAutofit/>
          </a:bodyPr>
          <a:lstStyle/>
          <a:p>
            <a:pPr marL="0" indent="0">
              <a:buNone/>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God, you are my God. I want to follow you. My whole being thirsts for you, like a man in a dry, empty land where there is no water. </a:t>
            </a:r>
            <a:r>
              <a:rPr lang="en-US" sz="2800" b="1" baseline="30000" dirty="0">
                <a:effectLst/>
                <a:latin typeface="Times New Roman" panose="02020603050405020304" pitchFamily="18" charset="0"/>
                <a:ea typeface="Arial" panose="020B0604020202020204" pitchFamily="34" charset="0"/>
                <a:cs typeface="Times New Roman" panose="02020603050405020304" pitchFamily="18" charset="0"/>
              </a:rPr>
              <a:t>2 </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I have seen you in the Temple.</a:t>
            </a:r>
            <a:r>
              <a:rPr lang="en-US" sz="2800" dirty="0">
                <a:effectLst/>
                <a:latin typeface="Times New Roman" panose="02020603050405020304" pitchFamily="18" charset="0"/>
                <a:cs typeface="Times New Roman" panose="02020603050405020304" pitchFamily="18" charset="0"/>
              </a:rPr>
              <a:t> I have seen your strength and glory. </a:t>
            </a:r>
            <a:r>
              <a:rPr lang="en-US" sz="2800" b="1" baseline="30000" dirty="0">
                <a:effectLst/>
                <a:latin typeface="Times New Roman" panose="02020603050405020304" pitchFamily="18" charset="0"/>
                <a:cs typeface="Times New Roman" panose="02020603050405020304" pitchFamily="18" charset="0"/>
              </a:rPr>
              <a:t>3 </a:t>
            </a:r>
            <a:r>
              <a:rPr lang="en-US" sz="2800" dirty="0">
                <a:effectLst/>
                <a:latin typeface="Times New Roman" panose="02020603050405020304" pitchFamily="18" charset="0"/>
                <a:cs typeface="Times New Roman" panose="02020603050405020304" pitchFamily="18" charset="0"/>
              </a:rPr>
              <a:t>Your love is better than life. I will praise you. </a:t>
            </a:r>
            <a:r>
              <a:rPr lang="en-US" sz="2800" b="1" baseline="30000" dirty="0">
                <a:effectLst/>
                <a:latin typeface="Times New Roman" panose="02020603050405020304" pitchFamily="18" charset="0"/>
                <a:cs typeface="Times New Roman" panose="02020603050405020304" pitchFamily="18" charset="0"/>
              </a:rPr>
              <a:t>4 </a:t>
            </a:r>
            <a:r>
              <a:rPr lang="en-US" sz="2800" b="1" dirty="0">
                <a:effectLst/>
                <a:latin typeface="Times New Roman" panose="02020603050405020304" pitchFamily="18" charset="0"/>
                <a:cs typeface="Times New Roman" panose="02020603050405020304" pitchFamily="18" charset="0"/>
              </a:rPr>
              <a:t>I will praise you as long as I live</a:t>
            </a:r>
            <a:r>
              <a:rPr lang="en-US" sz="2800" dirty="0">
                <a:effectLst/>
                <a:latin typeface="Times New Roman" panose="02020603050405020304" pitchFamily="18" charset="0"/>
                <a:cs typeface="Times New Roman" panose="02020603050405020304" pitchFamily="18" charset="0"/>
              </a:rPr>
              <a:t>. I will lift up my hands in prayer to your name. </a:t>
            </a:r>
            <a:r>
              <a:rPr lang="en-US" sz="2800" b="1" baseline="30000" dirty="0">
                <a:effectLst/>
                <a:latin typeface="Times New Roman" panose="02020603050405020304" pitchFamily="18" charset="0"/>
                <a:cs typeface="Times New Roman" panose="02020603050405020304" pitchFamily="18" charset="0"/>
              </a:rPr>
              <a:t>5 </a:t>
            </a:r>
            <a:r>
              <a:rPr lang="en-US" sz="2800" dirty="0">
                <a:effectLst/>
                <a:latin typeface="Times New Roman" panose="02020603050405020304" pitchFamily="18" charset="0"/>
                <a:cs typeface="Times New Roman" panose="02020603050405020304" pitchFamily="18" charset="0"/>
              </a:rPr>
              <a:t>I will be content as if I had eaten the best foods. My lips will sing. My mouth will praise you. </a:t>
            </a:r>
            <a:r>
              <a:rPr lang="en-US" sz="2800" b="1" baseline="30000" dirty="0">
                <a:effectLst/>
                <a:latin typeface="Times New Roman" panose="02020603050405020304" pitchFamily="18" charset="0"/>
                <a:cs typeface="Times New Roman" panose="02020603050405020304" pitchFamily="18" charset="0"/>
              </a:rPr>
              <a:t>6 </a:t>
            </a:r>
            <a:r>
              <a:rPr lang="en-US" sz="2800" dirty="0">
                <a:effectLst/>
                <a:latin typeface="Times New Roman" panose="02020603050405020304" pitchFamily="18" charset="0"/>
                <a:cs typeface="Times New Roman" panose="02020603050405020304" pitchFamily="18" charset="0"/>
              </a:rPr>
              <a:t>I remember you while I’m lying in bed. I think about you through the night. </a:t>
            </a:r>
            <a:r>
              <a:rPr lang="en-US" sz="2800" b="1" dirty="0">
                <a:effectLst/>
                <a:latin typeface="Times New Roman" panose="02020603050405020304" pitchFamily="18" charset="0"/>
                <a:ea typeface="Helvetica Neue" panose="02000503000000020004" pitchFamily="2" charset="0"/>
                <a:cs typeface="Times New Roman" panose="02020603050405020304" pitchFamily="18" charset="0"/>
              </a:rPr>
              <a:t>Psalm 63:1-8</a:t>
            </a:r>
            <a:r>
              <a:rPr lang="en-US" sz="2800" dirty="0">
                <a:effectLst/>
                <a:latin typeface="Times New Roman" panose="02020603050405020304" pitchFamily="18" charset="0"/>
                <a:ea typeface="Helvetica Neue" panose="02000503000000020004" pitchFamily="2" charset="0"/>
                <a:cs typeface="Times New Roman" panose="02020603050405020304" pitchFamily="18" charset="0"/>
              </a:rPr>
              <a:t> ICB</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2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1C844E8C-BB3C-4440-AE8B-172F8592EAE3}"/>
              </a:ext>
            </a:extLst>
          </p:cNvPr>
          <p:cNvSpPr>
            <a:spLocks noGrp="1"/>
          </p:cNvSpPr>
          <p:nvPr>
            <p:ph idx="1"/>
          </p:nvPr>
        </p:nvSpPr>
        <p:spPr>
          <a:xfrm>
            <a:off x="106680" y="317246"/>
            <a:ext cx="4871425" cy="5149100"/>
          </a:xfrm>
        </p:spPr>
        <p:txBody>
          <a:bodyPr>
            <a:normAutofit/>
          </a:bodyPr>
          <a:lstStyle/>
          <a:p>
            <a:r>
              <a:rPr lang="en-US" sz="4400" b="1" dirty="0">
                <a:effectLst/>
                <a:latin typeface="Times New Roman" panose="02020603050405020304" pitchFamily="18" charset="0"/>
                <a:ea typeface="Helvetica Neue" panose="02000503000000020004" pitchFamily="2" charset="0"/>
              </a:rPr>
              <a:t>The Gospel’s truth creates a burning within us</a:t>
            </a:r>
            <a:endParaRPr lang="en-US" sz="4400" dirty="0">
              <a:effectLst/>
              <a:latin typeface="Arial" panose="020B0604020202020204" pitchFamily="34" charset="0"/>
              <a:ea typeface="Arial" panose="020B0604020202020204" pitchFamily="34" charset="0"/>
            </a:endParaRPr>
          </a:p>
          <a:p>
            <a:r>
              <a:rPr lang="en-US" sz="4400" b="1" dirty="0">
                <a:effectLst/>
                <a:latin typeface="Times New Roman" panose="02020603050405020304" pitchFamily="18" charset="0"/>
                <a:ea typeface="Helvetica Neue" panose="02000503000000020004" pitchFamily="2" charset="0"/>
              </a:rPr>
              <a:t>It’s a spiritual awakening</a:t>
            </a:r>
            <a:r>
              <a:rPr lang="en-US" sz="4400" dirty="0">
                <a:effectLst/>
                <a:latin typeface="Times New Roman" panose="02020603050405020304" pitchFamily="18" charset="0"/>
                <a:ea typeface="Helvetica Neue" panose="02000503000000020004" pitchFamily="2" charset="0"/>
              </a:rPr>
              <a:t>.</a:t>
            </a:r>
            <a:endParaRPr lang="en-US" sz="4400" dirty="0"/>
          </a:p>
        </p:txBody>
      </p:sp>
      <p:grpSp>
        <p:nvGrpSpPr>
          <p:cNvPr id="17" name="Group 16">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18" name="Rectangle 17">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close-up of a word on a wooden stand&#10;&#10;Description automatically generated">
            <a:extLst>
              <a:ext uri="{FF2B5EF4-FFF2-40B4-BE49-F238E27FC236}">
                <a16:creationId xmlns:a16="http://schemas.microsoft.com/office/drawing/2014/main" id="{87D55163-A0AE-1C40-A7DA-7ADAB293165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2824" r="3931"/>
          <a:stretch/>
        </p:blipFill>
        <p:spPr>
          <a:xfrm>
            <a:off x="6093926" y="1116345"/>
            <a:ext cx="4821551" cy="3866172"/>
          </a:xfrm>
          <a:prstGeom prst="rect">
            <a:avLst/>
          </a:prstGeom>
        </p:spPr>
      </p:pic>
      <p:pic>
        <p:nvPicPr>
          <p:cNvPr id="21" name="Picture 20">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EE96893-B001-FC48-BBC3-06277C8C612F}"/>
              </a:ext>
            </a:extLst>
          </p:cNvPr>
          <p:cNvSpPr txBox="1"/>
          <p:nvPr/>
        </p:nvSpPr>
        <p:spPr>
          <a:xfrm>
            <a:off x="8331116" y="4782462"/>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dtechsandyk.blogspot.com/2013/12/resolve-to-promote-truth.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5263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74240D-6F98-DE4C-A9A8-D7D5C8F78824}"/>
              </a:ext>
            </a:extLst>
          </p:cNvPr>
          <p:cNvSpPr>
            <a:spLocks noGrp="1"/>
          </p:cNvSpPr>
          <p:nvPr>
            <p:ph type="title"/>
          </p:nvPr>
        </p:nvSpPr>
        <p:spPr>
          <a:xfrm>
            <a:off x="1" y="548640"/>
            <a:ext cx="3577496" cy="5275963"/>
          </a:xfrm>
        </p:spPr>
        <p:txBody>
          <a:bodyPr>
            <a:normAutofit/>
          </a:bodyPr>
          <a:lstStyle/>
          <a:p>
            <a:pPr algn="ctr"/>
            <a:br>
              <a:rPr lang="en-US" dirty="0">
                <a:solidFill>
                  <a:srgbClr val="FFFFFF"/>
                </a:solidFill>
              </a:rPr>
            </a:br>
            <a:br>
              <a:rPr lang="en-US" dirty="0">
                <a:solidFill>
                  <a:srgbClr val="FFFFFF"/>
                </a:solidFill>
              </a:rPr>
            </a:br>
            <a:br>
              <a:rPr lang="en-US" dirty="0">
                <a:solidFill>
                  <a:srgbClr val="FFFFFF"/>
                </a:solidFill>
              </a:rPr>
            </a:br>
            <a:br>
              <a:rPr lang="en-US" dirty="0">
                <a:solidFill>
                  <a:srgbClr val="FFFFFF"/>
                </a:solidFill>
              </a:rPr>
            </a:br>
            <a:r>
              <a:rPr lang="en-US" dirty="0">
                <a:solidFill>
                  <a:srgbClr val="FFFFFF"/>
                </a:solidFill>
              </a:rPr>
              <a:t>Hebrews 4:12, 13</a:t>
            </a:r>
          </a:p>
        </p:txBody>
      </p:sp>
      <p:sp>
        <p:nvSpPr>
          <p:cNvPr id="3" name="Content Placeholder 2">
            <a:extLst>
              <a:ext uri="{FF2B5EF4-FFF2-40B4-BE49-F238E27FC236}">
                <a16:creationId xmlns:a16="http://schemas.microsoft.com/office/drawing/2014/main" id="{84989647-640D-174F-B2E9-B81E09EFA1CA}"/>
              </a:ext>
            </a:extLst>
          </p:cNvPr>
          <p:cNvSpPr>
            <a:spLocks noGrp="1"/>
          </p:cNvSpPr>
          <p:nvPr>
            <p:ph idx="1"/>
          </p:nvPr>
        </p:nvSpPr>
        <p:spPr>
          <a:xfrm>
            <a:off x="4556760" y="0"/>
            <a:ext cx="7634937" cy="6736080"/>
          </a:xfrm>
        </p:spPr>
        <p:txBody>
          <a:bodyPr anchor="t">
            <a:noAutofit/>
          </a:bodyPr>
          <a:lstStyle/>
          <a:p>
            <a:pPr marL="0" indent="0">
              <a:buNone/>
            </a:pPr>
            <a:r>
              <a:rPr lang="en-US" sz="3200" b="1" i="0" baseline="30000" dirty="0">
                <a:solidFill>
                  <a:srgbClr val="000000"/>
                </a:solidFill>
                <a:effectLst/>
                <a:latin typeface="Times New Roman" panose="02020603050405020304" pitchFamily="18" charset="0"/>
                <a:cs typeface="Times New Roman" panose="02020603050405020304" pitchFamily="18" charset="0"/>
              </a:rPr>
              <a:t>12 </a:t>
            </a:r>
            <a:r>
              <a:rPr lang="en-US" sz="3200" b="0" i="0" dirty="0">
                <a:solidFill>
                  <a:srgbClr val="000000"/>
                </a:solidFill>
                <a:effectLst/>
                <a:latin typeface="Times New Roman" panose="02020603050405020304" pitchFamily="18" charset="0"/>
                <a:cs typeface="Times New Roman" panose="02020603050405020304" pitchFamily="18" charset="0"/>
              </a:rPr>
              <a:t>God’s word is alive and working. It is sharper than a sword sharpened on both sides. It cuts all the way into us, where the soul and the spirit are joined. It cuts to the center of our joints and our bones. And God’s word judges the thoughts and feelings in our hearts. </a:t>
            </a:r>
            <a:r>
              <a:rPr lang="en-US" sz="3200" b="1" i="0" baseline="30000" dirty="0">
                <a:solidFill>
                  <a:srgbClr val="000000"/>
                </a:solidFill>
                <a:effectLst/>
                <a:latin typeface="Times New Roman" panose="02020603050405020304" pitchFamily="18" charset="0"/>
                <a:cs typeface="Times New Roman" panose="02020603050405020304" pitchFamily="18" charset="0"/>
              </a:rPr>
              <a:t>13 </a:t>
            </a:r>
            <a:r>
              <a:rPr lang="en-US" sz="3200" b="0" i="0" dirty="0">
                <a:solidFill>
                  <a:srgbClr val="000000"/>
                </a:solidFill>
                <a:effectLst/>
                <a:latin typeface="Times New Roman" panose="02020603050405020304" pitchFamily="18" charset="0"/>
                <a:cs typeface="Times New Roman" panose="02020603050405020304" pitchFamily="18" charset="0"/>
              </a:rPr>
              <a:t>Nothing in all the world can be hidden from God. Everything is clear and lies open before him. And to him we must explain the way we have lived.</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40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2" name="Rectangle 40">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42">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EA4DA96-CA52-C143-A2D9-7DF515738101}"/>
              </a:ext>
            </a:extLst>
          </p:cNvPr>
          <p:cNvSpPr>
            <a:spLocks noGrp="1"/>
          </p:cNvSpPr>
          <p:nvPr>
            <p:ph type="title"/>
          </p:nvPr>
        </p:nvSpPr>
        <p:spPr>
          <a:xfrm>
            <a:off x="6729710" y="137168"/>
            <a:ext cx="5645170" cy="1716588"/>
          </a:xfrm>
        </p:spPr>
        <p:txBody>
          <a:bodyPr>
            <a:normAutofit/>
          </a:bodyPr>
          <a:lstStyle/>
          <a:p>
            <a:pPr algn="ctr"/>
            <a:r>
              <a:rPr lang="en-US" sz="20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Opened” </a:t>
            </a:r>
            <a:r>
              <a:rPr lang="en-US" sz="2800" dirty="0">
                <a:latin typeface="Times New Roman" panose="02020603050405020304" pitchFamily="18" charset="0"/>
                <a:cs typeface="Times New Roman" panose="02020603050405020304" pitchFamily="18" charset="0"/>
              </a:rPr>
              <a:t>the scriptures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ea typeface="Helvetica Neue" panose="02000503000000020004" pitchFamily="2" charset="0"/>
                <a:cs typeface="Times New Roman" panose="02020603050405020304" pitchFamily="18" charset="0"/>
              </a:rPr>
              <a:t>(</a:t>
            </a:r>
            <a:r>
              <a:rPr lang="en-US" sz="2000" dirty="0" err="1">
                <a:effectLst/>
                <a:latin typeface="Times New Roman" panose="02020603050405020304" pitchFamily="18" charset="0"/>
                <a:ea typeface="Helvetica Neue" panose="02000503000000020004" pitchFamily="2" charset="0"/>
                <a:cs typeface="Times New Roman" panose="02020603050405020304" pitchFamily="18" charset="0"/>
              </a:rPr>
              <a:t>dienoigēsan</a:t>
            </a:r>
            <a:r>
              <a:rPr lang="en-US" sz="2000" dirty="0">
                <a:effectLst/>
                <a:latin typeface="Times New Roman" panose="02020603050405020304" pitchFamily="18" charset="0"/>
                <a:ea typeface="Helvetica Neue" panose="02000503000000020004" pitchFamily="2" charset="0"/>
                <a:cs typeface="Times New Roman" panose="02020603050405020304" pitchFamily="18" charset="0"/>
              </a:rPr>
              <a:t>)</a:t>
            </a:r>
            <a:br>
              <a:rPr lang="en-US" sz="1500" dirty="0"/>
            </a:br>
            <a:endParaRPr lang="en-US" sz="1500" dirty="0"/>
          </a:p>
        </p:txBody>
      </p:sp>
      <p:sp>
        <p:nvSpPr>
          <p:cNvPr id="55" name="Rectangle 44">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6" name="Group 46">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48" name="Rectangle 47">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48">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Open book">
            <a:extLst>
              <a:ext uri="{FF2B5EF4-FFF2-40B4-BE49-F238E27FC236}">
                <a16:creationId xmlns:a16="http://schemas.microsoft.com/office/drawing/2014/main" id="{1CBEC60B-E5F0-5D08-33FA-2D9CA98DC3A3}"/>
              </a:ext>
            </a:extLst>
          </p:cNvPr>
          <p:cNvPicPr>
            <a:picLocks noChangeAspect="1"/>
          </p:cNvPicPr>
          <p:nvPr/>
        </p:nvPicPr>
        <p:blipFill rotWithShape="1">
          <a:blip r:embed="rId2"/>
          <a:srcRect l="7502" r="9191"/>
          <a:stretch/>
        </p:blipFill>
        <p:spPr>
          <a:xfrm>
            <a:off x="1271223" y="1116345"/>
            <a:ext cx="4825148" cy="3866172"/>
          </a:xfrm>
          <a:prstGeom prst="rect">
            <a:avLst/>
          </a:prstGeom>
        </p:spPr>
      </p:pic>
      <p:sp>
        <p:nvSpPr>
          <p:cNvPr id="3" name="Content Placeholder 2">
            <a:extLst>
              <a:ext uri="{FF2B5EF4-FFF2-40B4-BE49-F238E27FC236}">
                <a16:creationId xmlns:a16="http://schemas.microsoft.com/office/drawing/2014/main" id="{ABB3E839-0BD9-E942-A760-1A40FE561491}"/>
              </a:ext>
            </a:extLst>
          </p:cNvPr>
          <p:cNvSpPr>
            <a:spLocks noGrp="1"/>
          </p:cNvSpPr>
          <p:nvPr>
            <p:ph idx="1"/>
          </p:nvPr>
        </p:nvSpPr>
        <p:spPr>
          <a:xfrm>
            <a:off x="6736568" y="2008046"/>
            <a:ext cx="5471355" cy="3458299"/>
          </a:xfrm>
        </p:spPr>
        <p:txBody>
          <a:bodyPr>
            <a:normAutofit lnSpcReduction="10000"/>
          </a:bodyPr>
          <a:lstStyle/>
          <a:p>
            <a:r>
              <a:rPr lang="en-US" sz="3600" b="1" dirty="0">
                <a:effectLst/>
                <a:latin typeface="Times New Roman" panose="02020603050405020304" pitchFamily="18" charset="0"/>
                <a:ea typeface="Helvetica Neue" panose="02000503000000020004" pitchFamily="2" charset="0"/>
              </a:rPr>
              <a:t>Unveiling</a:t>
            </a:r>
          </a:p>
          <a:p>
            <a:r>
              <a:rPr lang="en-US" sz="3600" b="1" dirty="0">
                <a:latin typeface="Times New Roman" panose="02020603050405020304" pitchFamily="18" charset="0"/>
                <a:ea typeface="Helvetica Neue" panose="02000503000000020004" pitchFamily="2" charset="0"/>
              </a:rPr>
              <a:t>R</a:t>
            </a:r>
            <a:r>
              <a:rPr lang="en-US" sz="3600" b="1" dirty="0">
                <a:effectLst/>
                <a:latin typeface="Times New Roman" panose="02020603050405020304" pitchFamily="18" charset="0"/>
                <a:ea typeface="Helvetica Neue" panose="02000503000000020004" pitchFamily="2" charset="0"/>
              </a:rPr>
              <a:t>evealing</a:t>
            </a:r>
          </a:p>
          <a:p>
            <a:r>
              <a:rPr lang="en-US" sz="3600" b="1" dirty="0">
                <a:latin typeface="Times New Roman" panose="02020603050405020304" pitchFamily="18" charset="0"/>
                <a:ea typeface="Helvetica Neue" panose="02000503000000020004" pitchFamily="2" charset="0"/>
              </a:rPr>
              <a:t>M</a:t>
            </a:r>
            <a:r>
              <a:rPr lang="en-US" sz="3600" b="1" dirty="0">
                <a:effectLst/>
                <a:latin typeface="Times New Roman" panose="02020603050405020304" pitchFamily="18" charset="0"/>
                <a:ea typeface="Helvetica Neue" panose="02000503000000020004" pitchFamily="2" charset="0"/>
              </a:rPr>
              <a:t>aking clear</a:t>
            </a:r>
            <a:endParaRPr lang="en-US" sz="3600" dirty="0">
              <a:effectLst/>
              <a:latin typeface="Times New Roman" panose="02020603050405020304" pitchFamily="18" charset="0"/>
              <a:ea typeface="Helvetica Neue" panose="02000503000000020004" pitchFamily="2" charset="0"/>
            </a:endParaRPr>
          </a:p>
          <a:p>
            <a:r>
              <a:rPr lang="en-US" sz="2800" dirty="0">
                <a:effectLst/>
                <a:latin typeface="Times New Roman" panose="02020603050405020304" pitchFamily="18" charset="0"/>
                <a:ea typeface="Helvetica Neue" panose="02000503000000020004" pitchFamily="2" charset="0"/>
              </a:rPr>
              <a:t>Acts 16:14</a:t>
            </a:r>
          </a:p>
          <a:p>
            <a:r>
              <a:rPr lang="en-US" sz="2800" dirty="0">
                <a:effectLst/>
                <a:latin typeface="Times New Roman" panose="02020603050405020304" pitchFamily="18" charset="0"/>
                <a:ea typeface="Helvetica Neue" panose="02000503000000020004" pitchFamily="2" charset="0"/>
              </a:rPr>
              <a:t>2 Corinthians 3:14 </a:t>
            </a:r>
          </a:p>
        </p:txBody>
      </p:sp>
      <p:pic>
        <p:nvPicPr>
          <p:cNvPr id="51" name="Picture 50">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73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DE98-7E5E-D441-994C-4FD4750AFC52}"/>
              </a:ext>
            </a:extLst>
          </p:cNvPr>
          <p:cNvSpPr>
            <a:spLocks noGrp="1"/>
          </p:cNvSpPr>
          <p:nvPr>
            <p:ph type="title"/>
          </p:nvPr>
        </p:nvSpPr>
        <p:spPr>
          <a:xfrm>
            <a:off x="1405859" y="453999"/>
            <a:ext cx="9603275" cy="1049235"/>
          </a:xfrm>
        </p:spPr>
        <p:txBody>
          <a:bodyPr/>
          <a:lstStyle/>
          <a:p>
            <a:pPr algn="ctr"/>
            <a:r>
              <a:rPr lang="en-US" dirty="0"/>
              <a:t>Reformation of hearts by </a:t>
            </a:r>
            <a:r>
              <a:rPr lang="en-US" dirty="0" err="1"/>
              <a:t>christ</a:t>
            </a:r>
            <a:endParaRPr lang="en-US" dirty="0"/>
          </a:p>
        </p:txBody>
      </p:sp>
      <p:sp>
        <p:nvSpPr>
          <p:cNvPr id="3" name="Content Placeholder 2">
            <a:extLst>
              <a:ext uri="{FF2B5EF4-FFF2-40B4-BE49-F238E27FC236}">
                <a16:creationId xmlns:a16="http://schemas.microsoft.com/office/drawing/2014/main" id="{572B04DF-C792-AB4E-9C46-F5D2BBE84C43}"/>
              </a:ext>
            </a:extLst>
          </p:cNvPr>
          <p:cNvSpPr>
            <a:spLocks noGrp="1"/>
          </p:cNvSpPr>
          <p:nvPr>
            <p:ph idx="1"/>
          </p:nvPr>
        </p:nvSpPr>
        <p:spPr>
          <a:xfrm>
            <a:off x="0" y="1737360"/>
            <a:ext cx="12192000" cy="4316121"/>
          </a:xfrm>
        </p:spPr>
        <p:txBody>
          <a:bodyPr>
            <a:noAutofit/>
          </a:bodyPr>
          <a:lstStyle/>
          <a:p>
            <a:r>
              <a:rPr lang="en-US" sz="3600" b="1" dirty="0">
                <a:latin typeface="Times New Roman" panose="02020603050405020304" pitchFamily="18" charset="0"/>
                <a:ea typeface="Helvetica Neue" panose="02000503000000020004" pitchFamily="2" charset="0"/>
              </a:rPr>
              <a:t>O</a:t>
            </a:r>
            <a:r>
              <a:rPr lang="en-US" sz="3600" b="1" dirty="0">
                <a:effectLst/>
                <a:latin typeface="Times New Roman" panose="02020603050405020304" pitchFamily="18" charset="0"/>
                <a:ea typeface="Helvetica Neue" panose="02000503000000020004" pitchFamily="2" charset="0"/>
              </a:rPr>
              <a:t>ur hearts are not just vessels of emotion, but vessels of truth</a:t>
            </a:r>
            <a:endParaRPr lang="en-US" sz="3600" b="1" dirty="0">
              <a:latin typeface="Times New Roman" panose="02020603050405020304" pitchFamily="18" charset="0"/>
              <a:ea typeface="Helvetica Neue" panose="02000503000000020004" pitchFamily="2" charset="0"/>
            </a:endParaRPr>
          </a:p>
          <a:p>
            <a:r>
              <a:rPr lang="en-US" sz="3600" b="1" dirty="0">
                <a:effectLst/>
                <a:latin typeface="Times New Roman" panose="02020603050405020304" pitchFamily="18" charset="0"/>
                <a:ea typeface="Helvetica Neue" panose="02000503000000020004" pitchFamily="2" charset="0"/>
              </a:rPr>
              <a:t>Our hearts are not just containers of love, but containers of God's love. </a:t>
            </a:r>
          </a:p>
          <a:p>
            <a:r>
              <a:rPr lang="en-US" sz="3600" b="1" dirty="0">
                <a:latin typeface="Times New Roman" panose="02020603050405020304" pitchFamily="18" charset="0"/>
                <a:ea typeface="Helvetica Neue" panose="02000503000000020004" pitchFamily="2" charset="0"/>
              </a:rPr>
              <a:t>I</a:t>
            </a:r>
            <a:r>
              <a:rPr lang="en-US" sz="3600" b="1" dirty="0">
                <a:effectLst/>
                <a:latin typeface="Times New Roman" panose="02020603050405020304" pitchFamily="18" charset="0"/>
                <a:ea typeface="Helvetica Neue" panose="02000503000000020004" pitchFamily="2" charset="0"/>
              </a:rPr>
              <a:t>t's in this recognition that we find the first seeds of transformation. </a:t>
            </a:r>
          </a:p>
          <a:p>
            <a:r>
              <a:rPr lang="en-US" sz="3600" b="1" dirty="0">
                <a:latin typeface="Times New Roman" panose="02020603050405020304" pitchFamily="18" charset="0"/>
                <a:ea typeface="Helvetica Neue" panose="02000503000000020004" pitchFamily="2" charset="0"/>
              </a:rPr>
              <a:t>John 3:16</a:t>
            </a:r>
            <a:endParaRPr lang="en-US" sz="3600" b="1" dirty="0"/>
          </a:p>
        </p:txBody>
      </p:sp>
    </p:spTree>
    <p:extLst>
      <p:ext uri="{BB962C8B-B14F-4D97-AF65-F5344CB8AC3E}">
        <p14:creationId xmlns:p14="http://schemas.microsoft.com/office/powerpoint/2010/main" val="422610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FA4D42-65A2-43F3-B3E9-FD6D6030D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FD2CDA-D2E2-4E29-862F-3EF51E21D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4" name="Group 13">
            <a:extLst>
              <a:ext uri="{FF2B5EF4-FFF2-40B4-BE49-F238E27FC236}">
                <a16:creationId xmlns:a16="http://schemas.microsoft.com/office/drawing/2014/main" id="{B071059D-2A1C-4086-9685-CD5E7444B0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632238" y="482171"/>
            <a:chExt cx="4641751" cy="5149101"/>
          </a:xfrm>
        </p:grpSpPr>
        <p:sp>
          <p:nvSpPr>
            <p:cNvPr id="15" name="Rectangle 14">
              <a:extLst>
                <a:ext uri="{FF2B5EF4-FFF2-40B4-BE49-F238E27FC236}">
                  <a16:creationId xmlns:a16="http://schemas.microsoft.com/office/drawing/2014/main" id="{869CB73A-BE1E-44A1-B082-574755C8C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8" y="482171"/>
              <a:ext cx="464175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674C1A-A7A7-4416-A164-BCAECE838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7" y="812507"/>
              <a:ext cx="4001652"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12A852B-0DE0-4F26-B397-1E207E047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67121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92E1EA7-582F-4962-9969-DC469519F7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Graphic 6" descr="Love Letter">
            <a:extLst>
              <a:ext uri="{FF2B5EF4-FFF2-40B4-BE49-F238E27FC236}">
                <a16:creationId xmlns:a16="http://schemas.microsoft.com/office/drawing/2014/main" id="{E920B74C-0687-ECEF-7520-F4A601CC6F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1223" y="1368360"/>
            <a:ext cx="3362141" cy="3362141"/>
          </a:xfrm>
          <a:prstGeom prst="rect">
            <a:avLst/>
          </a:prstGeom>
        </p:spPr>
      </p:pic>
      <p:sp>
        <p:nvSpPr>
          <p:cNvPr id="3" name="Content Placeholder 2">
            <a:extLst>
              <a:ext uri="{FF2B5EF4-FFF2-40B4-BE49-F238E27FC236}">
                <a16:creationId xmlns:a16="http://schemas.microsoft.com/office/drawing/2014/main" id="{EEF8218E-49C7-1046-8A46-9AF83D49888F}"/>
              </a:ext>
            </a:extLst>
          </p:cNvPr>
          <p:cNvSpPr>
            <a:spLocks noGrp="1"/>
          </p:cNvSpPr>
          <p:nvPr>
            <p:ph idx="1"/>
          </p:nvPr>
        </p:nvSpPr>
        <p:spPr>
          <a:xfrm>
            <a:off x="5753316" y="317246"/>
            <a:ext cx="5951003" cy="5149100"/>
          </a:xfrm>
        </p:spPr>
        <p:txBody>
          <a:bodyPr>
            <a:normAutofit lnSpcReduction="10000"/>
          </a:bodyPr>
          <a:lstStyle/>
          <a:p>
            <a:pPr marL="0" indent="0">
              <a:lnSpc>
                <a:spcPct val="110000"/>
              </a:lnSpc>
              <a:buNone/>
            </a:pPr>
            <a:r>
              <a:rPr lang="en-US" sz="4400" dirty="0">
                <a:effectLst/>
                <a:latin typeface="Times New Roman" panose="02020603050405020304" pitchFamily="18" charset="0"/>
                <a:ea typeface="Helvetica Neue" panose="02000503000000020004" pitchFamily="2" charset="0"/>
              </a:rPr>
              <a:t>"To love at all is to be vulnerable. Love anything and your heart will be wrung and possibly broken… To love is to be vulnerable.” </a:t>
            </a:r>
          </a:p>
          <a:p>
            <a:pPr marL="0" indent="0">
              <a:lnSpc>
                <a:spcPct val="110000"/>
              </a:lnSpc>
              <a:buNone/>
            </a:pPr>
            <a:r>
              <a:rPr lang="en-US" sz="4400" b="1" dirty="0">
                <a:effectLst/>
                <a:latin typeface="Times New Roman" panose="02020603050405020304" pitchFamily="18" charset="0"/>
                <a:ea typeface="Helvetica Neue" panose="02000503000000020004" pitchFamily="2" charset="0"/>
              </a:rPr>
              <a:t>C.S. Lewis </a:t>
            </a:r>
            <a:endParaRPr lang="en-US" sz="4400" dirty="0">
              <a:effectLst/>
              <a:latin typeface="Arial" panose="020B0604020202020204" pitchFamily="34" charset="0"/>
              <a:ea typeface="Arial" panose="020B0604020202020204" pitchFamily="34" charset="0"/>
            </a:endParaRPr>
          </a:p>
          <a:p>
            <a:pPr>
              <a:lnSpc>
                <a:spcPct val="110000"/>
              </a:lnSpc>
            </a:pPr>
            <a:endParaRPr lang="en-US" sz="1700" dirty="0"/>
          </a:p>
        </p:txBody>
      </p:sp>
      <p:pic>
        <p:nvPicPr>
          <p:cNvPr id="22" name="Picture 21">
            <a:extLst>
              <a:ext uri="{FF2B5EF4-FFF2-40B4-BE49-F238E27FC236}">
                <a16:creationId xmlns:a16="http://schemas.microsoft.com/office/drawing/2014/main" id="{902AF165-73E4-493F-80C2-C80E393F64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2CBFBA1A-A6D7-47C1-ACBB-29FBCFF0B3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66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ehicle speeding down a mountain road at dusk">
            <a:extLst>
              <a:ext uri="{FF2B5EF4-FFF2-40B4-BE49-F238E27FC236}">
                <a16:creationId xmlns:a16="http://schemas.microsoft.com/office/drawing/2014/main" id="{3F91F9AE-1AD1-582B-5F38-D11CA0560172}"/>
              </a:ext>
            </a:extLst>
          </p:cNvPr>
          <p:cNvPicPr>
            <a:picLocks noChangeAspect="1"/>
          </p:cNvPicPr>
          <p:nvPr/>
        </p:nvPicPr>
        <p:blipFill rotWithShape="1">
          <a:blip r:embed="rId2">
            <a:alphaModFix amt="50000"/>
            <a:grayscl/>
          </a:blip>
          <a:srcRect t="15728" r="-1" b="-1"/>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AE75B8-A336-7E48-AB7C-2EEC9805A7F9}"/>
              </a:ext>
            </a:extLst>
          </p:cNvPr>
          <p:cNvSpPr>
            <a:spLocks noGrp="1"/>
          </p:cNvSpPr>
          <p:nvPr>
            <p:ph idx="1"/>
          </p:nvPr>
        </p:nvSpPr>
        <p:spPr>
          <a:xfrm>
            <a:off x="0" y="288851"/>
            <a:ext cx="10363200" cy="6280298"/>
          </a:xfrm>
        </p:spPr>
        <p:txBody>
          <a:bodyPr anchor="ctr">
            <a:noAutofit/>
          </a:bodyPr>
          <a:lstStyle/>
          <a:p>
            <a:pPr marL="0" indent="0">
              <a:buNone/>
            </a:pPr>
            <a:r>
              <a:rPr lang="en-US" sz="3600" dirty="0">
                <a:effectLst/>
                <a:latin typeface="Times New Roman" panose="02020603050405020304" pitchFamily="18" charset="0"/>
                <a:ea typeface="Helvetica Neue" panose="02000503000000020004" pitchFamily="2" charset="0"/>
              </a:rPr>
              <a:t>Then their eyes were opened and they recognized Him, and He disappeared from their sight. They asked each other, 'Were not our hearts burning within us while He talked with us on the road and opened the Scriptures to us?' They got up and returned at once to Jerusalem. There they found the Eleven and those with them, assembled together and saying, 'It is true! The Lord has risen and has appeared to Simon.' Then the two told what had happened on the way, and how Jesus was recognized by them when He broke the bread.” </a:t>
            </a:r>
            <a:r>
              <a:rPr lang="en-US" dirty="0">
                <a:solidFill>
                  <a:schemeClr val="accent1"/>
                </a:solidFill>
                <a:effectLst/>
                <a:latin typeface="Times New Roman" panose="02020603050405020304" pitchFamily="18" charset="0"/>
                <a:ea typeface="Helvetica Neue" panose="02000503000000020004" pitchFamily="2" charset="0"/>
              </a:rPr>
              <a:t>Lk 24:31-35</a:t>
            </a:r>
            <a:endParaRPr lang="en-US" dirty="0">
              <a:solidFill>
                <a:schemeClr val="accent1"/>
              </a:solidFill>
            </a:endParaRP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20" name="Picture 19" descr="Vehicle speeding down a mountain road at dusk">
            <a:extLst>
              <a:ext uri="{FF2B5EF4-FFF2-40B4-BE49-F238E27FC236}">
                <a16:creationId xmlns:a16="http://schemas.microsoft.com/office/drawing/2014/main" id="{8ABD1D18-76A4-E243-87E3-00D493A4B840}"/>
              </a:ext>
            </a:extLst>
          </p:cNvPr>
          <p:cNvPicPr>
            <a:picLocks noChangeAspect="1"/>
          </p:cNvPicPr>
          <p:nvPr/>
        </p:nvPicPr>
        <p:blipFill rotWithShape="1">
          <a:blip r:embed="rId2"/>
          <a:srcRect l="9425" r="32527"/>
          <a:stretch/>
        </p:blipFill>
        <p:spPr>
          <a:xfrm>
            <a:off x="10293562" y="36781"/>
            <a:ext cx="2026973" cy="3392219"/>
          </a:xfrm>
          <a:prstGeom prst="rect">
            <a:avLst/>
          </a:prstGeom>
        </p:spPr>
      </p:pic>
    </p:spTree>
    <p:extLst>
      <p:ext uri="{BB962C8B-B14F-4D97-AF65-F5344CB8AC3E}">
        <p14:creationId xmlns:p14="http://schemas.microsoft.com/office/powerpoint/2010/main" val="231896413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000001-E54B-F246-B9A6-7EA71A21ADC3}"/>
              </a:ext>
            </a:extLst>
          </p:cNvPr>
          <p:cNvSpPr>
            <a:spLocks noGrp="1"/>
          </p:cNvSpPr>
          <p:nvPr>
            <p:ph idx="1"/>
          </p:nvPr>
        </p:nvSpPr>
        <p:spPr>
          <a:xfrm>
            <a:off x="3688080" y="1853754"/>
            <a:ext cx="7366774" cy="3612591"/>
          </a:xfrm>
        </p:spPr>
        <p:txBody>
          <a:bodyPr>
            <a:normAutofit lnSpcReduction="10000"/>
          </a:bodyPr>
          <a:lstStyle/>
          <a:p>
            <a:pPr marL="0" indent="0">
              <a:buNone/>
            </a:pPr>
            <a:r>
              <a:rPr lang="en-US" sz="5400" dirty="0">
                <a:solidFill>
                  <a:srgbClr val="FF0000"/>
                </a:solidFill>
                <a:effectLst/>
                <a:latin typeface="Times New Roman" panose="02020603050405020304" pitchFamily="18" charset="0"/>
                <a:ea typeface="Helvetica Neue" panose="02000503000000020004" pitchFamily="2" charset="0"/>
              </a:rPr>
              <a:t>“A Bible that's falling apart usually belongs to someone who isn’t.”</a:t>
            </a:r>
          </a:p>
          <a:p>
            <a:pPr marL="0" indent="0" algn="r">
              <a:buNone/>
            </a:pPr>
            <a:r>
              <a:rPr lang="en-US" sz="3500" b="1" dirty="0">
                <a:effectLst/>
                <a:latin typeface="Times New Roman" panose="02020603050405020304" pitchFamily="18" charset="0"/>
                <a:ea typeface="Helvetica Neue" panose="02000503000000020004" pitchFamily="2" charset="0"/>
              </a:rPr>
              <a:t>~ Charles Spurgeon</a:t>
            </a:r>
            <a:endParaRPr lang="en-US" sz="3500" dirty="0"/>
          </a:p>
        </p:txBody>
      </p:sp>
      <p:pic>
        <p:nvPicPr>
          <p:cNvPr id="5" name="Picture 4" descr="An open book with text on it&#10;&#10;Description automatically generated">
            <a:extLst>
              <a:ext uri="{FF2B5EF4-FFF2-40B4-BE49-F238E27FC236}">
                <a16:creationId xmlns:a16="http://schemas.microsoft.com/office/drawing/2014/main" id="{84577F10-4516-9344-A912-EC78FDB999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flipH="1">
            <a:off x="-179101" y="2331720"/>
            <a:ext cx="3867181" cy="3288419"/>
          </a:xfrm>
          <a:prstGeom prst="rect">
            <a:avLst/>
          </a:prstGeom>
        </p:spPr>
      </p:pic>
    </p:spTree>
    <p:extLst>
      <p:ext uri="{BB962C8B-B14F-4D97-AF65-F5344CB8AC3E}">
        <p14:creationId xmlns:p14="http://schemas.microsoft.com/office/powerpoint/2010/main" val="340641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5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58">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27A1883C-FA20-5B4E-8752-CCCF36B38A9F}"/>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The tomb is empty</a:t>
            </a:r>
          </a:p>
        </p:txBody>
      </p:sp>
      <p:cxnSp>
        <p:nvCxnSpPr>
          <p:cNvPr id="63" name="Straight Connector 62">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65" name="Group 64">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66" name="Rectangle 65">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stone staircase in a cave&#10;&#10;Description automatically generated">
            <a:extLst>
              <a:ext uri="{FF2B5EF4-FFF2-40B4-BE49-F238E27FC236}">
                <a16:creationId xmlns:a16="http://schemas.microsoft.com/office/drawing/2014/main" id="{9396D094-D93A-9546-A9E4-2D741040C7F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1182" r="-2" b="6770"/>
          <a:stretch/>
        </p:blipFill>
        <p:spPr>
          <a:xfrm>
            <a:off x="4618374" y="1116345"/>
            <a:ext cx="6282919" cy="3866172"/>
          </a:xfrm>
          <a:prstGeom prst="rect">
            <a:avLst/>
          </a:prstGeom>
        </p:spPr>
      </p:pic>
      <p:pic>
        <p:nvPicPr>
          <p:cNvPr id="69" name="Picture 68">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1" name="Straight Connector 70">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742A610-499B-D44F-8279-4EEFC7AFBDD0}"/>
              </a:ext>
            </a:extLst>
          </p:cNvPr>
          <p:cNvSpPr txBox="1"/>
          <p:nvPr/>
        </p:nvSpPr>
        <p:spPr>
          <a:xfrm>
            <a:off x="8316932" y="4782462"/>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laquepagina.blogspot.com/2014/04/por-que-creo-en-la-resurrecc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8639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2A02-8C96-3048-AB6C-AB6CD128C4E1}"/>
              </a:ext>
            </a:extLst>
          </p:cNvPr>
          <p:cNvSpPr>
            <a:spLocks noGrp="1"/>
          </p:cNvSpPr>
          <p:nvPr>
            <p:ph type="title"/>
          </p:nvPr>
        </p:nvSpPr>
        <p:spPr>
          <a:xfrm>
            <a:off x="1451579" y="342420"/>
            <a:ext cx="9603275" cy="1049235"/>
          </a:xfrm>
        </p:spPr>
        <p:txBody>
          <a:bodyPr/>
          <a:lstStyle/>
          <a:p>
            <a:pPr algn="ctr"/>
            <a:r>
              <a:rPr lang="en-US" sz="3200" dirty="0">
                <a:effectLst/>
                <a:latin typeface="Times New Roman" panose="02020603050405020304" pitchFamily="18" charset="0"/>
                <a:ea typeface="Helvetica Neue" panose="02000503000000020004" pitchFamily="2" charset="0"/>
              </a:rPr>
              <a:t>main points</a:t>
            </a:r>
            <a:endParaRPr lang="en-US" dirty="0"/>
          </a:p>
        </p:txBody>
      </p:sp>
      <p:graphicFrame>
        <p:nvGraphicFramePr>
          <p:cNvPr id="5" name="Content Placeholder 2">
            <a:extLst>
              <a:ext uri="{FF2B5EF4-FFF2-40B4-BE49-F238E27FC236}">
                <a16:creationId xmlns:a16="http://schemas.microsoft.com/office/drawing/2014/main" id="{5555E28C-3CAB-ACA2-CEF9-630A4E25B3D3}"/>
              </a:ext>
            </a:extLst>
          </p:cNvPr>
          <p:cNvGraphicFramePr>
            <a:graphicFrameLocks noGrp="1"/>
          </p:cNvGraphicFramePr>
          <p:nvPr>
            <p:ph idx="1"/>
            <p:extLst>
              <p:ext uri="{D42A27DB-BD31-4B8C-83A1-F6EECF244321}">
                <p14:modId xmlns:p14="http://schemas.microsoft.com/office/powerpoint/2010/main" val="2613366756"/>
              </p:ext>
            </p:extLst>
          </p:nvPr>
        </p:nvGraphicFramePr>
        <p:xfrm>
          <a:off x="518160" y="342420"/>
          <a:ext cx="10917447" cy="5139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851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4" descr="Forest road with vanishing point">
            <a:extLst>
              <a:ext uri="{FF2B5EF4-FFF2-40B4-BE49-F238E27FC236}">
                <a16:creationId xmlns:a16="http://schemas.microsoft.com/office/drawing/2014/main" id="{62BB04FC-901E-EF8F-E02A-4EDADB50DE0A}"/>
              </a:ext>
            </a:extLst>
          </p:cNvPr>
          <p:cNvPicPr>
            <a:picLocks noChangeAspect="1"/>
          </p:cNvPicPr>
          <p:nvPr/>
        </p:nvPicPr>
        <p:blipFill rotWithShape="1">
          <a:blip r:embed="rId3"/>
          <a:srcRect r="-1" b="15728"/>
          <a:stretch/>
        </p:blipFill>
        <p:spPr>
          <a:xfrm>
            <a:off x="2" y="10"/>
            <a:ext cx="12191695" cy="6857990"/>
          </a:xfrm>
          <a:prstGeom prst="rect">
            <a:avLst/>
          </a:prstGeom>
        </p:spPr>
      </p:pic>
      <p:sp>
        <p:nvSpPr>
          <p:cNvPr id="17" name="Rectangle 16">
            <a:extLst>
              <a:ext uri="{FF2B5EF4-FFF2-40B4-BE49-F238E27FC236}">
                <a16:creationId xmlns:a16="http://schemas.microsoft.com/office/drawing/2014/main" id="{6A0FFA78-985C-4F50-B21A-77045C7DF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D541A-9AE5-3945-AA47-3DCD66044D9B}"/>
              </a:ext>
            </a:extLst>
          </p:cNvPr>
          <p:cNvSpPr>
            <a:spLocks noGrp="1"/>
          </p:cNvSpPr>
          <p:nvPr>
            <p:ph type="title"/>
          </p:nvPr>
        </p:nvSpPr>
        <p:spPr>
          <a:xfrm>
            <a:off x="4628143" y="3187551"/>
            <a:ext cx="6832500" cy="1252601"/>
          </a:xfrm>
        </p:spPr>
        <p:txBody>
          <a:bodyPr vert="horz" lIns="91440" tIns="45720" rIns="91440" bIns="0" rtlCol="0" anchor="b">
            <a:normAutofit/>
          </a:bodyPr>
          <a:lstStyle/>
          <a:p>
            <a:r>
              <a:rPr lang="en-US" sz="4400" dirty="0">
                <a:solidFill>
                  <a:srgbClr val="FFFFFE"/>
                </a:solidFill>
              </a:rPr>
              <a:t>The road to </a:t>
            </a:r>
            <a:r>
              <a:rPr lang="en-US" sz="4400" dirty="0" err="1">
                <a:solidFill>
                  <a:srgbClr val="FFFFFE"/>
                </a:solidFill>
              </a:rPr>
              <a:t>emmaus</a:t>
            </a:r>
            <a:endParaRPr lang="en-US" sz="4400" dirty="0">
              <a:solidFill>
                <a:srgbClr val="FFFFFE"/>
              </a:solidFill>
            </a:endParaRPr>
          </a:p>
        </p:txBody>
      </p:sp>
      <p:cxnSp>
        <p:nvCxnSpPr>
          <p:cNvPr id="19" name="Straight Connector 18">
            <a:extLst>
              <a:ext uri="{FF2B5EF4-FFF2-40B4-BE49-F238E27FC236}">
                <a16:creationId xmlns:a16="http://schemas.microsoft.com/office/drawing/2014/main" id="{65409EC7-69B1-45CC-8FB7-1964C1AB67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w="31750">
            <a:solidFill>
              <a:srgbClr val="EAAC44"/>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873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3365EA-0FC5-1940-A203-0E36676ABD48}"/>
              </a:ext>
            </a:extLst>
          </p:cNvPr>
          <p:cNvSpPr>
            <a:spLocks noGrp="1"/>
          </p:cNvSpPr>
          <p:nvPr>
            <p:ph idx="1"/>
          </p:nvPr>
        </p:nvSpPr>
        <p:spPr>
          <a:xfrm>
            <a:off x="1034493" y="864605"/>
            <a:ext cx="9822977" cy="4003958"/>
          </a:xfrm>
        </p:spPr>
        <p:txBody>
          <a:bodyPr>
            <a:normAutofit fontScale="92500" lnSpcReduction="10000"/>
          </a:bodyPr>
          <a:lstStyle/>
          <a:p>
            <a:pPr marL="0" indent="0">
              <a:buNone/>
            </a:pPr>
            <a:r>
              <a:rPr lang="en-US" sz="4800" i="1" dirty="0">
                <a:effectLst/>
                <a:latin typeface="Segoe UI" panose="020B0502040204020203" pitchFamily="34" charset="0"/>
                <a:ea typeface="Times New Roman" panose="02020603050405020304" pitchFamily="18" charset="0"/>
              </a:rPr>
              <a:t>Do not forget to show hospitality to strangers, for by so doing some people have shown hospitality to angels without knowing it. </a:t>
            </a:r>
          </a:p>
          <a:p>
            <a:pPr marL="0" indent="0">
              <a:buNone/>
            </a:pPr>
            <a:r>
              <a:rPr lang="en-US" sz="4800" i="1" dirty="0">
                <a:effectLst/>
                <a:latin typeface="Segoe UI" panose="020B0502040204020203" pitchFamily="34" charset="0"/>
                <a:ea typeface="Times New Roman" panose="02020603050405020304" pitchFamily="18" charset="0"/>
              </a:rPr>
              <a:t>Heb. 13:2</a:t>
            </a:r>
            <a:endParaRPr lang="en-US" sz="4800" dirty="0">
              <a:effectLst/>
              <a:latin typeface="Arial" panose="020B0604020202020204" pitchFamily="34" charset="0"/>
              <a:ea typeface="Arial" panose="020B0604020202020204" pitchFamily="34" charset="0"/>
            </a:endParaRPr>
          </a:p>
          <a:p>
            <a:endParaRPr lang="en-US" dirty="0"/>
          </a:p>
        </p:txBody>
      </p:sp>
      <p:pic>
        <p:nvPicPr>
          <p:cNvPr id="25" name="Picture 24">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317557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5C3DA67-7865-B246-9F3A-3EA6D5996878}"/>
              </a:ext>
            </a:extLst>
          </p:cNvPr>
          <p:cNvSpPr>
            <a:spLocks noGrp="1"/>
          </p:cNvSpPr>
          <p:nvPr>
            <p:ph type="title"/>
          </p:nvPr>
        </p:nvSpPr>
        <p:spPr>
          <a:xfrm>
            <a:off x="723822" y="99459"/>
            <a:ext cx="3530157" cy="1049235"/>
          </a:xfrm>
        </p:spPr>
        <p:txBody>
          <a:bodyPr>
            <a:normAutofit/>
          </a:bodyPr>
          <a:lstStyle/>
          <a:p>
            <a:r>
              <a:rPr lang="en-US" sz="3000" dirty="0"/>
              <a:t>how did they recognize Jesus?</a:t>
            </a:r>
          </a:p>
        </p:txBody>
      </p:sp>
      <p:sp>
        <p:nvSpPr>
          <p:cNvPr id="45" name="Rectangle 44">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044CC7CE-3756-BE44-8230-3C2F6B573F3D}"/>
              </a:ext>
            </a:extLst>
          </p:cNvPr>
          <p:cNvSpPr>
            <a:spLocks noGrp="1"/>
          </p:cNvSpPr>
          <p:nvPr>
            <p:ph idx="1"/>
          </p:nvPr>
        </p:nvSpPr>
        <p:spPr>
          <a:xfrm>
            <a:off x="-301" y="1846062"/>
            <a:ext cx="5453998" cy="3620284"/>
          </a:xfrm>
        </p:spPr>
        <p:txBody>
          <a:bodyPr>
            <a:normAutofit/>
          </a:bodyPr>
          <a:lstStyle/>
          <a:p>
            <a:r>
              <a:rPr lang="en-US" sz="3600" b="1" i="1" dirty="0">
                <a:latin typeface="Times New Roman" panose="02020603050405020304" pitchFamily="18" charset="0"/>
                <a:ea typeface="Helvetica Neue" panose="02000503000000020004" pitchFamily="2" charset="0"/>
              </a:rPr>
              <a:t>T</a:t>
            </a:r>
            <a:r>
              <a:rPr lang="en-US" sz="3600" b="1" i="1" dirty="0">
                <a:effectLst/>
                <a:latin typeface="Times New Roman" panose="02020603050405020304" pitchFamily="18" charset="0"/>
                <a:ea typeface="Helvetica Neue" panose="02000503000000020004" pitchFamily="2" charset="0"/>
              </a:rPr>
              <a:t>hey sat down to eat</a:t>
            </a:r>
          </a:p>
          <a:p>
            <a:r>
              <a:rPr lang="en-US" sz="3600" b="1" i="1" dirty="0">
                <a:effectLst/>
                <a:latin typeface="Times New Roman" panose="02020603050405020304" pitchFamily="18" charset="0"/>
                <a:ea typeface="Helvetica Neue" panose="02000503000000020004" pitchFamily="2" charset="0"/>
              </a:rPr>
              <a:t>Jesus breaks the bread</a:t>
            </a:r>
          </a:p>
          <a:p>
            <a:r>
              <a:rPr lang="en-US" sz="3600" b="1" i="1" dirty="0">
                <a:latin typeface="Times New Roman" panose="02020603050405020304" pitchFamily="18" charset="0"/>
                <a:ea typeface="Helvetica Neue" panose="02000503000000020004" pitchFamily="2" charset="0"/>
              </a:rPr>
              <a:t>**E</a:t>
            </a:r>
            <a:r>
              <a:rPr lang="en-US" sz="3600" b="1" i="1" dirty="0">
                <a:effectLst/>
                <a:latin typeface="Times New Roman" panose="02020603050405020304" pitchFamily="18" charset="0"/>
                <a:ea typeface="Helvetica Neue" panose="02000503000000020004" pitchFamily="2" charset="0"/>
              </a:rPr>
              <a:t>yes are opened in fellowship with Jesus</a:t>
            </a:r>
          </a:p>
        </p:txBody>
      </p:sp>
      <p:grpSp>
        <p:nvGrpSpPr>
          <p:cNvPr id="47" name="Group 46">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8" name="Rectangle 47">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Magnifying glass on clear background">
            <a:extLst>
              <a:ext uri="{FF2B5EF4-FFF2-40B4-BE49-F238E27FC236}">
                <a16:creationId xmlns:a16="http://schemas.microsoft.com/office/drawing/2014/main" id="{E74A7FBB-F72F-2322-DEA3-C41B470980D3}"/>
              </a:ext>
            </a:extLst>
          </p:cNvPr>
          <p:cNvPicPr>
            <a:picLocks noChangeAspect="1"/>
          </p:cNvPicPr>
          <p:nvPr/>
        </p:nvPicPr>
        <p:blipFill rotWithShape="1">
          <a:blip r:embed="rId2"/>
          <a:srcRect l="16755"/>
          <a:stretch/>
        </p:blipFill>
        <p:spPr>
          <a:xfrm>
            <a:off x="6093926" y="1116345"/>
            <a:ext cx="4821551" cy="3866172"/>
          </a:xfrm>
          <a:prstGeom prst="rect">
            <a:avLst/>
          </a:prstGeom>
        </p:spPr>
      </p:pic>
      <p:pic>
        <p:nvPicPr>
          <p:cNvPr id="51" name="Picture 50">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93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FAE1-5565-4944-B446-1E950E70358D}"/>
              </a:ext>
            </a:extLst>
          </p:cNvPr>
          <p:cNvSpPr>
            <a:spLocks noGrp="1"/>
          </p:cNvSpPr>
          <p:nvPr>
            <p:ph type="title"/>
          </p:nvPr>
        </p:nvSpPr>
        <p:spPr/>
        <p:txBody>
          <a:bodyPr/>
          <a:lstStyle/>
          <a:p>
            <a:r>
              <a:rPr lang="en-US" dirty="0"/>
              <a:t>Recognizing the Resurrected Christ</a:t>
            </a:r>
            <a:br>
              <a:rPr lang="en-US" dirty="0"/>
            </a:br>
            <a:endParaRPr lang="en-US" dirty="0"/>
          </a:p>
        </p:txBody>
      </p:sp>
      <p:sp>
        <p:nvSpPr>
          <p:cNvPr id="3" name="Content Placeholder 2">
            <a:extLst>
              <a:ext uri="{FF2B5EF4-FFF2-40B4-BE49-F238E27FC236}">
                <a16:creationId xmlns:a16="http://schemas.microsoft.com/office/drawing/2014/main" id="{6F9A2E36-DC93-F449-A23F-1C89B0B21F42}"/>
              </a:ext>
            </a:extLst>
          </p:cNvPr>
          <p:cNvSpPr>
            <a:spLocks noGrp="1"/>
          </p:cNvSpPr>
          <p:nvPr>
            <p:ph idx="1"/>
          </p:nvPr>
        </p:nvSpPr>
        <p:spPr/>
        <p:txBody>
          <a:bodyPr/>
          <a:lstStyle/>
          <a:p>
            <a:pPr marL="0" indent="0">
              <a:buNone/>
            </a:pPr>
            <a:r>
              <a:rPr lang="en-US" sz="4000" b="1" dirty="0">
                <a:effectLst/>
                <a:latin typeface="Times New Roman" panose="02020603050405020304" pitchFamily="18" charset="0"/>
                <a:ea typeface="Helvetica Neue" panose="02000503000000020004" pitchFamily="2" charset="0"/>
              </a:rPr>
              <a:t>Recognition is an act of:</a:t>
            </a:r>
          </a:p>
          <a:p>
            <a:r>
              <a:rPr lang="en-US" sz="4000" b="1" dirty="0">
                <a:effectLst/>
                <a:latin typeface="Times New Roman" panose="02020603050405020304" pitchFamily="18" charset="0"/>
                <a:ea typeface="Helvetica Neue" panose="02000503000000020004" pitchFamily="2" charset="0"/>
              </a:rPr>
              <a:t>Seeing</a:t>
            </a:r>
          </a:p>
          <a:p>
            <a:r>
              <a:rPr lang="en-US" sz="4000" b="1" dirty="0">
                <a:latin typeface="Times New Roman" panose="02020603050405020304" pitchFamily="18" charset="0"/>
                <a:ea typeface="Helvetica Neue" panose="02000503000000020004" pitchFamily="2" charset="0"/>
              </a:rPr>
              <a:t>U</a:t>
            </a:r>
            <a:r>
              <a:rPr lang="en-US" sz="4000" b="1" dirty="0">
                <a:effectLst/>
                <a:latin typeface="Times New Roman" panose="02020603050405020304" pitchFamily="18" charset="0"/>
                <a:ea typeface="Helvetica Neue" panose="02000503000000020004" pitchFamily="2" charset="0"/>
              </a:rPr>
              <a:t>nderstanding</a:t>
            </a:r>
          </a:p>
          <a:p>
            <a:r>
              <a:rPr lang="en-US" sz="4000" b="1" dirty="0">
                <a:latin typeface="Times New Roman" panose="02020603050405020304" pitchFamily="18" charset="0"/>
                <a:ea typeface="Helvetica Neue" panose="02000503000000020004" pitchFamily="2" charset="0"/>
              </a:rPr>
              <a:t>A</a:t>
            </a:r>
            <a:r>
              <a:rPr lang="en-US" sz="4000" b="1" dirty="0">
                <a:effectLst/>
                <a:latin typeface="Times New Roman" panose="02020603050405020304" pitchFamily="18" charset="0"/>
                <a:ea typeface="Helvetica Neue" panose="02000503000000020004" pitchFamily="2" charset="0"/>
              </a:rPr>
              <a:t>cknowledging</a:t>
            </a:r>
            <a:endParaRPr lang="en-US" sz="4000" dirty="0"/>
          </a:p>
        </p:txBody>
      </p:sp>
    </p:spTree>
    <p:extLst>
      <p:ext uri="{BB962C8B-B14F-4D97-AF65-F5344CB8AC3E}">
        <p14:creationId xmlns:p14="http://schemas.microsoft.com/office/powerpoint/2010/main" val="275915921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6355</TotalTime>
  <Words>591</Words>
  <Application>Microsoft Macintosh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Gill Sans MT</vt:lpstr>
      <vt:lpstr>Segoe UI</vt:lpstr>
      <vt:lpstr>Times New Roman</vt:lpstr>
      <vt:lpstr>Gallery</vt:lpstr>
      <vt:lpstr>Opened eyes, burning hearts</vt:lpstr>
      <vt:lpstr>PowerPoint Presentation</vt:lpstr>
      <vt:lpstr>PowerPoint Presentation</vt:lpstr>
      <vt:lpstr>The tomb is empty</vt:lpstr>
      <vt:lpstr>main points</vt:lpstr>
      <vt:lpstr>The road to emmaus</vt:lpstr>
      <vt:lpstr>PowerPoint Presentation</vt:lpstr>
      <vt:lpstr>how did they recognize Jesus?</vt:lpstr>
      <vt:lpstr>Recognizing the Resurrected Christ </vt:lpstr>
      <vt:lpstr>PowerPoint Presentation</vt:lpstr>
      <vt:lpstr>PowerPoint Presentation</vt:lpstr>
      <vt:lpstr>    Hebrews 4:12, 13</vt:lpstr>
      <vt:lpstr>“Opened” the scriptures  (dienoigēsan) </vt:lpstr>
      <vt:lpstr>Reformation of hearts by christ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Opened eyes, burning hearts</dc:title>
  <dc:creator>Jasmine Jno-Baptiste</dc:creator>
  <cp:lastModifiedBy>Jasmine Jno-Baptiste</cp:lastModifiedBy>
  <cp:revision>3</cp:revision>
  <dcterms:created xsi:type="dcterms:W3CDTF">2024-03-26T20:45:37Z</dcterms:created>
  <dcterms:modified xsi:type="dcterms:W3CDTF">2024-03-31T06:40:52Z</dcterms:modified>
</cp:coreProperties>
</file>